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3"/>
  </p:handoutMasterIdLst>
  <p:sldIdLst>
    <p:sldId id="257" r:id="rId3"/>
    <p:sldId id="269" r:id="rId4"/>
    <p:sldId id="261" r:id="rId6"/>
    <p:sldId id="280" r:id="rId7"/>
    <p:sldId id="273" r:id="rId8"/>
    <p:sldId id="274" r:id="rId9"/>
    <p:sldId id="275" r:id="rId10"/>
    <p:sldId id="276" r:id="rId11"/>
    <p:sldId id="277" r:id="rId12"/>
  </p:sldIdLst>
  <p:sldSz cx="12188825" cy="6858000"/>
  <p:notesSz cx="6858000" cy="9144000"/>
  <p:custDataLst>
    <p:tags r:id="rId17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/>
    <p:restoredTop sz="94660"/>
  </p:normalViewPr>
  <p:slideViewPr>
    <p:cSldViewPr showGuides="1">
      <p:cViewPr varScale="1">
        <p:scale>
          <a:sx n="75" d="100"/>
          <a:sy n="75" d="100"/>
        </p:scale>
        <p:origin x="540" y="54"/>
      </p:cViewPr>
      <p:guideLst>
        <p:guide orient="horz" pos="2160"/>
        <p:guide orient="horz" pos="921"/>
        <p:guide orient="horz" pos="1035"/>
        <p:guide orient="horz" pos="3888"/>
        <p:guide orient="horz" pos="2784"/>
        <p:guide orient="horz" pos="432"/>
        <p:guide orient="horz" pos="3648"/>
        <p:guide pos="959"/>
        <p:guide pos="6719"/>
        <p:guide pos="719"/>
        <p:guide pos="6959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EDB80EB-CA33-4B12-82AE-242FABBBA056}" type="datetimeFigureOut"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979083-B505-4AF5-ADEC-1BFEA2F08C9B}" type="slidenum"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DFCB90-B6AD-46C1-9B17-B0BAB9F87832}" type="datetimeFigureOut"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Clique para editar os estilos</a:t>
            </a:r>
            <a:endParaRPr kumimoji="0" lang="pt-P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Segundo nível</a:t>
            </a:r>
            <a:endParaRPr kumimoji="0" lang="pt-P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Terceiro nível</a:t>
            </a:r>
            <a:endParaRPr kumimoji="0" lang="pt-P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Quarto nível</a:t>
            </a:r>
            <a:endParaRPr kumimoji="0" lang="pt-P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Quinto nível</a:t>
            </a: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BF3D9C-FDAA-43E2-BA8E-196D6AEFA5C3}" type="slidenum"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pt-PT" altLang="pt-PT" dirty="0"/>
          </a:p>
        </p:txBody>
      </p:sp>
      <p:sp>
        <p:nvSpPr>
          <p:cNvPr id="12292" name="Marcador de Posição do Número do Diapositivo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pt-PT" sz="1200" dirty="0"/>
            </a:fld>
            <a:endParaRPr lang="en-US" altLang="pt-PT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Clique para editar o estilo do subtítulo do Modelo Global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F66F88-CEC7-448F-BCE7-ECE10DB2A1FB}" type="datetimeFigureOut">
              <a:rPr kumimoji="0" lang="pt-PT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PT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PT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654081-371B-468C-B9C5-786E792F35CE}" type="slidenum">
              <a:rPr kumimoji="0" lang="pt-PT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PT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Em branco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a Data 1"/>
          <p:cNvSpPr>
            <a:spLocks noGrp="1"/>
          </p:cNvSpPr>
          <p:nvPr>
            <p:ph type="dt" sz="half" idx="2"/>
          </p:nvPr>
        </p:nvSpPr>
        <p:spPr>
          <a:xfrm>
            <a:off x="8456613" y="6400800"/>
            <a:ext cx="11684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A3AD51-5815-4A0E-92B6-4B6D5B042263}" type="datetimeFigureOut">
              <a:rPr kumimoji="0" lang="pt-PT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PT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1508125" y="6400800"/>
            <a:ext cx="679608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PT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Marcador de Posição do Número do Diapositivo 3"/>
          <p:cNvSpPr>
            <a:spLocks noGrp="1"/>
          </p:cNvSpPr>
          <p:nvPr>
            <p:ph type="sldNum" sz="quarter" idx="4"/>
          </p:nvPr>
        </p:nvSpPr>
        <p:spPr>
          <a:xfrm>
            <a:off x="9752013" y="6400800"/>
            <a:ext cx="9144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8066D1B-86C1-4667-A782-2CFFCDB7BFB4}" type="slidenum">
              <a:rPr kumimoji="0" lang="pt-PT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PT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>
            <a:normAutofit/>
          </a:bodyPr>
          <a:lstStyle>
            <a:lvl1pPr algn="l">
              <a:defRPr sz="3600" b="0"/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 smtClean="0"/>
              <a:t>Editar os estilos de texto do Modelo Global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Editar os estilos de texto do Modelo Global</a:t>
            </a:r>
            <a:endParaRPr lang="pt-PT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F66F88-CEC7-448F-BCE7-ECE10DB2A1FB}" type="datetimeFigureOut">
              <a:rPr kumimoji="0" lang="pt-PT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PT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PT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654081-371B-468C-B9C5-786E792F35CE}" type="slidenum">
              <a:rPr kumimoji="0" lang="pt-PT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PT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Imagem com Legenda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ângulo 14"/>
          <p:cNvSpPr/>
          <p:nvPr/>
        </p:nvSpPr>
        <p:spPr bwMode="gray">
          <a:xfrm rot="120000">
            <a:off x="655638" y="531813"/>
            <a:ext cx="6102350" cy="5716588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ângulo 9"/>
          <p:cNvSpPr/>
          <p:nvPr/>
        </p:nvSpPr>
        <p:spPr bwMode="gray">
          <a:xfrm>
            <a:off x="7313613" y="0"/>
            <a:ext cx="4191000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Conexão recta 10"/>
          <p:cNvCxnSpPr/>
          <p:nvPr/>
        </p:nvCxnSpPr>
        <p:spPr>
          <a:xfrm>
            <a:off x="7466013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Conexão recta 8"/>
          <p:cNvCxnSpPr/>
          <p:nvPr/>
        </p:nvCxnSpPr>
        <p:spPr>
          <a:xfrm>
            <a:off x="11352213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>
            <a:normAutofit/>
          </a:bodyPr>
          <a:lstStyle>
            <a:lvl1pPr algn="l">
              <a:defRPr sz="3600" b="0"/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vert="horz" wrap="square" lIns="91440" tIns="457200" rIns="91440" bIns="45720" numCol="1" rtlCol="0" anchor="t" anchorCtr="0" compatLnSpc="1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pt-PT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Editar os estilos de texto do Modelo Global</a:t>
            </a:r>
            <a:endParaRPr lang="pt-PT" smtClean="0"/>
          </a:p>
        </p:txBody>
      </p:sp>
      <p:sp>
        <p:nvSpPr>
          <p:cNvPr id="14" name="Marcador de Posição da Data 11"/>
          <p:cNvSpPr>
            <a:spLocks noGrp="1"/>
          </p:cNvSpPr>
          <p:nvPr>
            <p:ph type="dt" sz="half" idx="12"/>
          </p:nvPr>
        </p:nvSpPr>
        <p:spPr>
          <a:xfrm>
            <a:off x="8456613" y="6400800"/>
            <a:ext cx="11684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8041D0-D6A7-4F4B-A9D0-1C87BD00790A}" type="datetimeFigureOut">
              <a:rPr kumimoji="0" lang="pt-PT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PT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Marcador de Posição do Rodapé 12"/>
          <p:cNvSpPr>
            <a:spLocks noGrp="1"/>
          </p:cNvSpPr>
          <p:nvPr>
            <p:ph type="ftr" sz="quarter" idx="3"/>
          </p:nvPr>
        </p:nvSpPr>
        <p:spPr>
          <a:xfrm>
            <a:off x="1508125" y="6400800"/>
            <a:ext cx="679608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PT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Marcador de Posição do Número do Diapositivo 13"/>
          <p:cNvSpPr>
            <a:spLocks noGrp="1"/>
          </p:cNvSpPr>
          <p:nvPr>
            <p:ph type="sldNum" sz="quarter" idx="4"/>
          </p:nvPr>
        </p:nvSpPr>
        <p:spPr>
          <a:xfrm>
            <a:off x="9752013" y="6400800"/>
            <a:ext cx="9144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A45A6D0-647A-4395-894E-107B2490D4BC}" type="slidenum">
              <a:rPr kumimoji="0" lang="pt-PT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PT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F66F88-CEC7-448F-BCE7-ECE10DB2A1FB}" type="datetimeFigureOut">
              <a:rPr kumimoji="0" lang="pt-PT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PT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PT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654081-371B-468C-B9C5-786E792F35CE}" type="slidenum">
              <a:rPr kumimoji="0" lang="pt-PT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PT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218612" y="685801"/>
            <a:ext cx="1828801" cy="54864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F66F88-CEC7-448F-BCE7-ECE10DB2A1FB}" type="datetimeFigureOut">
              <a:rPr kumimoji="0" lang="pt-PT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PT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PT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654081-371B-468C-B9C5-786E792F35CE}" type="slidenum">
              <a:rPr kumimoji="0" lang="pt-PT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PT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Diapositivo de Título com Imagens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ângulo 6"/>
          <p:cNvSpPr/>
          <p:nvPr/>
        </p:nvSpPr>
        <p:spPr bwMode="gray">
          <a:xfrm rot="120000">
            <a:off x="4600575" y="739775"/>
            <a:ext cx="2946400" cy="3684588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ângulo 7"/>
          <p:cNvSpPr/>
          <p:nvPr/>
        </p:nvSpPr>
        <p:spPr bwMode="gray">
          <a:xfrm rot="185582">
            <a:off x="1414463" y="762000"/>
            <a:ext cx="2946400" cy="3684588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ângulo 8"/>
          <p:cNvSpPr/>
          <p:nvPr/>
        </p:nvSpPr>
        <p:spPr bwMode="gray">
          <a:xfrm rot="21480000">
            <a:off x="7775575" y="727075"/>
            <a:ext cx="2946400" cy="3684588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Marcador de Posição da Imagem 10"/>
          <p:cNvSpPr>
            <a:spLocks noGrp="1"/>
          </p:cNvSpPr>
          <p:nvPr>
            <p:ph type="pic" sz="quarter" idx="13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wrap="square" lIns="91440" tIns="457200" rIns="91440" bIns="45720" numCol="1" rtlCol="0" anchor="t" anchorCtr="0" compatLnSpc="1">
            <a:normAutofit/>
          </a:bodyPr>
          <a:lstStyle>
            <a:lvl1pPr marL="45720" indent="0" algn="ctr">
              <a:buNone/>
              <a:defRPr/>
            </a:lvl1pPr>
          </a:lstStyle>
          <a:p>
            <a:pPr marL="45720" marR="0" lvl="0" indent="0" algn="ctr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pt-PT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Marcador de Posição da Imagem 10"/>
          <p:cNvSpPr>
            <a:spLocks noGrp="1"/>
          </p:cNvSpPr>
          <p:nvPr>
            <p:ph type="pic" sz="quarter" idx="14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wrap="square" lIns="91440" tIns="457200" rIns="91440" bIns="45720" numCol="1" rtlCol="0" anchor="t" anchorCtr="0" compatLnSpc="1">
            <a:normAutofit/>
          </a:bodyPr>
          <a:lstStyle>
            <a:lvl1pPr marL="45720" indent="0" algn="ctr">
              <a:buNone/>
              <a:defRPr/>
            </a:lvl1pPr>
          </a:lstStyle>
          <a:p>
            <a:pPr marL="45720" marR="0" lvl="0" indent="0" algn="ctr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pt-PT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Marcador de Posição da Imagem 10"/>
          <p:cNvSpPr>
            <a:spLocks noGrp="1"/>
          </p:cNvSpPr>
          <p:nvPr>
            <p:ph type="pic" sz="quarter" idx="15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wrap="square" lIns="91440" tIns="457200" rIns="91440" bIns="45720" numCol="1" rtlCol="0" anchor="t" anchorCtr="0" compatLnSpc="1">
            <a:normAutofit/>
          </a:bodyPr>
          <a:lstStyle>
            <a:lvl1pPr marL="45720" indent="0" algn="ctr">
              <a:buNone/>
              <a:defRPr/>
            </a:lvl1pPr>
          </a:lstStyle>
          <a:p>
            <a:pPr marL="45720" marR="0" lvl="0" indent="0" algn="ctr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pt-PT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Clique para editar o estilo do subtítulo do Modelo Global</a:t>
            </a:r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6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6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456613" y="6400800"/>
            <a:ext cx="11684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F82AC-F679-4A6F-8C00-FB4343B1C86B}" type="datetimeFigureOut">
              <a:rPr kumimoji="0" lang="pt-PT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PT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508125" y="6400800"/>
            <a:ext cx="679608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PT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9752013" y="6400800"/>
            <a:ext cx="9144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4B6DC3-0A0C-4AFE-8CCF-AC94EDB9DA40}" type="slidenum">
              <a:rPr kumimoji="0" lang="pt-PT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PT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Diapositivo de Título Alternativo com Imagens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ção da Imagem 10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wrap="square" lIns="91440" tIns="457200" rIns="91440" bIns="45720" numCol="1" rtlCol="0" anchor="t" anchorCtr="0" compatLnSpc="1">
            <a:norm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pt-PT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Marcador de Posição da Imagem 10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wrap="square" lIns="91440" tIns="457200" rIns="91440" bIns="45720" numCol="1" rtlCol="0" anchor="t" anchorCtr="0" compatLnSpc="1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0" marR="0" lvl="0" indent="-228600" algn="ctr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pt-PT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Marcador de Posição da Imagem 10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wrap="square" lIns="91440" tIns="457200" rIns="91440" bIns="45720" numCol="1" rtlCol="0" anchor="t" anchorCtr="0" compatLnSpc="1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0" marR="0" lvl="0" indent="-228600" algn="ctr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pt-PT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Clique para editar o estilo do subtítulo do Modelo Global</a:t>
            </a:r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6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10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456613" y="6400800"/>
            <a:ext cx="11684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CCAC407-4712-44A6-9353-3FE9502F88EB}" type="datetimeFigureOut">
              <a:rPr kumimoji="0" lang="pt-PT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PT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508125" y="6400800"/>
            <a:ext cx="679608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PT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9752013" y="6400800"/>
            <a:ext cx="9144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B637FF-3729-4B00-85BF-1C5C60E24AE4}" type="slidenum">
              <a:rPr kumimoji="0" lang="pt-PT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PT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pt-PT" smtClean="0"/>
              <a:t>Editar os estilos de texto do Modelo Global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F66F88-CEC7-448F-BCE7-ECE10DB2A1FB}" type="datetimeFigureOut">
              <a:rPr kumimoji="0" lang="pt-PT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PT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PT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654081-371B-468C-B9C5-786E792F35CE}" type="slidenum">
              <a:rPr kumimoji="0" lang="pt-PT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PT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Título e Conteúdo com imagem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ângulo arredondado 6"/>
          <p:cNvSpPr/>
          <p:nvPr/>
        </p:nvSpPr>
        <p:spPr bwMode="gray">
          <a:xfrm>
            <a:off x="2159000" y="0"/>
            <a:ext cx="9345613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Conexão recta 7"/>
          <p:cNvCxnSpPr/>
          <p:nvPr/>
        </p:nvCxnSpPr>
        <p:spPr>
          <a:xfrm>
            <a:off x="2309813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Conexão recta 8"/>
          <p:cNvCxnSpPr/>
          <p:nvPr/>
        </p:nvCxnSpPr>
        <p:spPr>
          <a:xfrm>
            <a:off x="11352213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Rectângulo 11"/>
          <p:cNvSpPr/>
          <p:nvPr/>
        </p:nvSpPr>
        <p:spPr bwMode="gray">
          <a:xfrm rot="21379692">
            <a:off x="322263" y="211138"/>
            <a:ext cx="1543050" cy="2051050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PT" smtClean="0"/>
              <a:t>Editar os estilos de texto do Modelo Global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14" name="Marcador de Posição da Imagem 13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vert="horz" wrap="square" lIns="91440" tIns="182880" rIns="91440" bIns="45720" numCol="1" rtlCol="0" anchor="t" anchorCtr="0" compatLnSpc="1">
            <a:normAutofit/>
          </a:bodyPr>
          <a:lstStyle>
            <a:lvl1pPr marL="45720" indent="0" algn="ctr">
              <a:buNone/>
              <a:defRPr sz="1600"/>
            </a:lvl1pPr>
          </a:lstStyle>
          <a:p>
            <a:pPr marL="45720" marR="0" lvl="0" indent="0" algn="ctr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pt-PT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pt-PT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456613" y="6400800"/>
            <a:ext cx="11684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632E5A-9BC2-42AD-8C2F-9BBDA3EFD5C5}" type="datetimeFigureOut">
              <a:rPr kumimoji="0" lang="pt-PT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PT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508125" y="6400800"/>
            <a:ext cx="679608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PT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9752013" y="6400800"/>
            <a:ext cx="9144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0BB420-3967-4A5E-9061-9C98C2AC9E92}" type="slidenum">
              <a:rPr kumimoji="0" lang="pt-PT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PT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Cabeçalho da Secção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66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  <a:endParaRPr lang="pt-PT" smtClean="0"/>
          </a:p>
        </p:txBody>
      </p:sp>
      <p:sp>
        <p:nvSpPr>
          <p:cNvPr id="10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456613" y="6400800"/>
            <a:ext cx="11684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713FBA-1E05-4390-9FEB-99B657C02AC7}" type="datetimeFigureOut">
              <a:rPr kumimoji="0" lang="pt-PT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PT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508125" y="6400800"/>
            <a:ext cx="679608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PT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9752013" y="6400800"/>
            <a:ext cx="9144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0CA3C7-CFDE-40B5-9141-2390DF54CDEC}" type="slidenum">
              <a:rPr kumimoji="0" lang="pt-PT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PT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 smtClean="0"/>
              <a:t>Editar os estilos de texto do Modelo Global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 smtClean="0"/>
              <a:t>Editar os estilos de texto do Modelo Global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F66F88-CEC7-448F-BCE7-ECE10DB2A1FB}" type="datetimeFigureOut">
              <a:rPr kumimoji="0" lang="pt-PT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PT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PT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654081-371B-468C-B9C5-786E792F35CE}" type="slidenum">
              <a:rPr kumimoji="0" lang="pt-PT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PT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  <a:endParaRPr lang="pt-PT" smtClean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 smtClean="0"/>
              <a:t>Editar os estilos de texto do Modelo Global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  <a:endParaRPr lang="pt-PT" smtClean="0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 smtClean="0"/>
              <a:t>Editar os estilos de texto do Modelo Global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F66F88-CEC7-448F-BCE7-ECE10DB2A1FB}" type="datetimeFigureOut">
              <a:rPr kumimoji="0" lang="pt-PT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PT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PT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654081-371B-468C-B9C5-786E792F35CE}" type="slidenum">
              <a:rPr kumimoji="0" lang="pt-PT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PT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F66F88-CEC7-448F-BCE7-ECE10DB2A1FB}" type="datetimeFigureOut">
              <a:rPr kumimoji="0" lang="pt-PT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PT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PT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654081-371B-468C-B9C5-786E792F35CE}" type="slidenum">
              <a:rPr kumimoji="0" lang="pt-PT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PT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pn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Rectângulo 6"/>
          <p:cNvSpPr/>
          <p:nvPr/>
        </p:nvSpPr>
        <p:spPr bwMode="gray">
          <a:xfrm>
            <a:off x="684213" y="0"/>
            <a:ext cx="10820400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Conexão recta 7"/>
          <p:cNvCxnSpPr/>
          <p:nvPr/>
        </p:nvCxnSpPr>
        <p:spPr>
          <a:xfrm>
            <a:off x="836613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Conexão recta 8"/>
          <p:cNvCxnSpPr/>
          <p:nvPr/>
        </p:nvCxnSpPr>
        <p:spPr>
          <a:xfrm>
            <a:off x="11352213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29" name="Marcador de Posição do Título 1"/>
          <p:cNvSpPr>
            <a:spLocks noGrp="1"/>
          </p:cNvSpPr>
          <p:nvPr>
            <p:ph type="title"/>
          </p:nvPr>
        </p:nvSpPr>
        <p:spPr>
          <a:xfrm>
            <a:off x="1522413" y="319088"/>
            <a:ext cx="9144000" cy="11430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lang="pt-PT" altLang="pt-PT" dirty="0"/>
              <a:t>Clique para editar o estilo</a:t>
            </a:r>
            <a:endParaRPr lang="pt-PT" altLang="pt-PT" dirty="0"/>
          </a:p>
        </p:txBody>
      </p:sp>
      <p:sp>
        <p:nvSpPr>
          <p:cNvPr id="1030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522413" y="1643063"/>
            <a:ext cx="9144000" cy="452913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pt-PT" altLang="pt-PT" dirty="0"/>
              <a:t>Clique para editar os estilos</a:t>
            </a:r>
            <a:endParaRPr lang="pt-PT" altLang="pt-PT" dirty="0"/>
          </a:p>
          <a:p>
            <a:pPr lvl="1"/>
            <a:r>
              <a:rPr lang="pt-PT" altLang="pt-PT" dirty="0"/>
              <a:t>Segundo nível</a:t>
            </a:r>
            <a:endParaRPr lang="pt-PT" altLang="pt-PT" dirty="0"/>
          </a:p>
          <a:p>
            <a:pPr lvl="2"/>
            <a:r>
              <a:rPr lang="pt-PT" altLang="pt-PT" dirty="0"/>
              <a:t>Terceiro nível</a:t>
            </a:r>
            <a:endParaRPr lang="pt-PT" altLang="pt-PT" dirty="0"/>
          </a:p>
          <a:p>
            <a:pPr lvl="3"/>
            <a:r>
              <a:rPr lang="pt-PT" altLang="pt-PT" dirty="0"/>
              <a:t>Quarto nível</a:t>
            </a:r>
            <a:endParaRPr lang="pt-PT" altLang="pt-PT" dirty="0"/>
          </a:p>
          <a:p>
            <a:pPr lvl="4"/>
            <a:r>
              <a:rPr lang="pt-PT" altLang="pt-PT" dirty="0"/>
              <a:t>Quinto nível</a:t>
            </a:r>
            <a:endParaRPr lang="pt-PT" alt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456613" y="6400800"/>
            <a:ext cx="11684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F66F88-CEC7-448F-BCE7-ECE10DB2A1FB}" type="datetimeFigureOut">
              <a:rPr kumimoji="0" lang="pt-PT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PT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508125" y="6400800"/>
            <a:ext cx="679608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PT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9752013" y="6400800"/>
            <a:ext cx="9144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654081-371B-468C-B9C5-786E792F35CE}" type="slidenum">
              <a:rPr kumimoji="0" lang="pt-PT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PT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wip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rgbClr val="B10C27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B10C27"/>
          </a:solidFill>
          <a:latin typeface="Cambria" panose="02040503050406030204" pitchFamily="18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B10C27"/>
          </a:solidFill>
          <a:latin typeface="Cambria" panose="02040503050406030204" pitchFamily="18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B10C27"/>
          </a:solidFill>
          <a:latin typeface="Cambria" panose="02040503050406030204" pitchFamily="18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B10C27"/>
          </a:solidFill>
          <a:latin typeface="Cambria" panose="02040503050406030204" pitchFamily="18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B10C27"/>
          </a:solidFill>
          <a:latin typeface="Cambria" panose="02040503050406030204" pitchFamily="18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B10C27"/>
          </a:solidFill>
          <a:latin typeface="Cambria" panose="02040503050406030204" pitchFamily="18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B10C27"/>
          </a:solidFill>
          <a:latin typeface="Cambria" panose="02040503050406030204" pitchFamily="18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B10C27"/>
          </a:solidFill>
          <a:latin typeface="Cambria" panose="02040503050406030204" pitchFamily="18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805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Marcador de Posição da Imagem 6" descr="Basket filled with apples" title="Food picture"/>
          <p:cNvPicPr>
            <a:picLocks noGrp="1" noChangeAspect="1"/>
          </p:cNvPicPr>
          <p:nvPr>
            <p:ph type="pic" sz="quarter" idx="13"/>
          </p:nvPr>
        </p:nvPicPr>
        <p:blipFill>
          <a:blip r:embed="rId1"/>
          <a:srcRect/>
          <a:stretch>
            <a:fillRect/>
          </a:stretch>
        </p:blipFill>
        <p:spPr bwMode="gray">
          <a:xfrm>
            <a:off x="1635125" y="917575"/>
            <a:ext cx="2592388" cy="3314700"/>
          </a:xfrm>
          <a:ln/>
        </p:spPr>
      </p:pic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EB1/JI de Sabugo e Vale de Lobos</a:t>
            </a: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4" name="Título 5"/>
          <p:cNvSpPr>
            <a:spLocks noGrp="1"/>
          </p:cNvSpPr>
          <p:nvPr>
            <p:ph type="ctrTitle"/>
          </p:nvPr>
        </p:nvSpPr>
        <p:spPr>
          <a:xfrm>
            <a:off x="1522413" y="4843463"/>
            <a:ext cx="9144000" cy="947737"/>
          </a:xfrm>
          <a:ln/>
        </p:spPr>
        <p:txBody>
          <a:bodyPr vert="horz" wrap="square" lIns="91440" tIns="45720" rIns="91440" bIns="45720" anchor="b"/>
          <a:p>
            <a:pPr eaLnBrk="1" hangingPunct="1">
              <a:buClrTx/>
              <a:buSzTx/>
              <a:buFontTx/>
            </a:pPr>
            <a:r>
              <a:rPr lang="pt-PT" altLang="pt-PT" sz="5200" kern="1200" dirty="0">
                <a:solidFill>
                  <a:srgbClr val="B10C27"/>
                </a:solidFill>
                <a:latin typeface="+mj-lt"/>
                <a:ea typeface="+mj-ea"/>
                <a:cs typeface="+mj-cs"/>
              </a:rPr>
              <a:t>Semana da Alimentação</a:t>
            </a:r>
            <a:endParaRPr lang="pt-PT" altLang="pt-PT" sz="5200" kern="1200" dirty="0">
              <a:solidFill>
                <a:srgbClr val="B10C27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Marcador de Posição da Imagem 3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/>
          <a:stretch>
            <a:fillRect/>
          </a:stretch>
        </p:blipFill>
        <p:spPr bwMode="gray">
          <a:ln/>
        </p:spPr>
      </p:pic>
      <p:pic>
        <p:nvPicPr>
          <p:cNvPr id="11" name="Marcador de Posição da Imagem 10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>
            <a:fillRect/>
          </a:stretch>
        </p:blipFill>
        <p:spPr bwMode="gray">
          <a:xfrm>
            <a:off x="4787900" y="917575"/>
            <a:ext cx="2592388" cy="3314700"/>
          </a:xfrm>
          <a:ln/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ítulo 3"/>
          <p:cNvSpPr>
            <a:spLocks noGrp="1"/>
          </p:cNvSpPr>
          <p:nvPr>
            <p:ph type="title"/>
          </p:nvPr>
        </p:nvSpPr>
        <p:spPr>
          <a:xfrm>
            <a:off x="1522413" y="333375"/>
            <a:ext cx="9144000" cy="1143000"/>
          </a:xfrm>
          <a:ln/>
        </p:spPr>
        <p:txBody>
          <a:bodyPr vert="horz" wrap="square" lIns="91440" tIns="45720" rIns="91440" bIns="45720" anchor="b"/>
          <a:p>
            <a:pPr algn="ctr" eaLnBrk="1" hangingPunct="1"/>
            <a:r>
              <a:rPr lang="pt-PT" altLang="pt-PT" b="1" dirty="0"/>
              <a:t>“Alimento-me de forma Saudável”</a:t>
            </a:r>
            <a:br>
              <a:rPr lang="pt-PT" altLang="pt-PT" dirty="0"/>
            </a:br>
            <a:endParaRPr lang="pt-PT" altLang="pt-PT" dirty="0"/>
          </a:p>
        </p:txBody>
      </p:sp>
      <p:sp>
        <p:nvSpPr>
          <p:cNvPr id="11267" name="Marcador de Posição de Conteúdo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>
              <a:lnSpc>
                <a:spcPct val="150000"/>
              </a:lnSpc>
            </a:pPr>
            <a:r>
              <a:rPr lang="pt-PT" altLang="pt-PT" dirty="0"/>
              <a:t>Durante esta semana as turmas de JI e de 1º ciclo realizaram algumas atividades sobre o Dia da Alimentação que se comemora a 16 de outubro.</a:t>
            </a:r>
            <a:endParaRPr lang="pt-PT" altLang="pt-PT" dirty="0"/>
          </a:p>
          <a:p>
            <a:pPr eaLnBrk="1" hangingPunct="1">
              <a:lnSpc>
                <a:spcPct val="150000"/>
              </a:lnSpc>
            </a:pPr>
            <a:r>
              <a:rPr lang="pt-PT" altLang="pt-PT" b="1" dirty="0"/>
              <a:t>A turma de 2º ano da professora Filipa primeiro elaborou uma roda dos alimentos</a:t>
            </a:r>
            <a:endParaRPr lang="pt-PT" altLang="pt-PT" b="1" dirty="0"/>
          </a:p>
          <a:p>
            <a:pPr eaLnBrk="1" hangingPunct="1">
              <a:lnSpc>
                <a:spcPct val="150000"/>
              </a:lnSpc>
            </a:pPr>
            <a:endParaRPr lang="pt-PT" altLang="pt-PT" b="1" dirty="0"/>
          </a:p>
          <a:p>
            <a:pPr eaLnBrk="1" hangingPunct="1">
              <a:lnSpc>
                <a:spcPct val="150000"/>
              </a:lnSpc>
            </a:pPr>
            <a:endParaRPr lang="pt-PT" altLang="pt-PT" b="1" dirty="0"/>
          </a:p>
        </p:txBody>
      </p:sp>
      <p:pic>
        <p:nvPicPr>
          <p:cNvPr id="11268" name="Imagem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73913" y="3357563"/>
            <a:ext cx="3365500" cy="3140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2965450" y="333375"/>
            <a:ext cx="7670800" cy="768350"/>
          </a:xfrm>
          <a:ln/>
        </p:spPr>
        <p:txBody>
          <a:bodyPr vert="horz" wrap="square" lIns="91440" tIns="45720" rIns="91440" bIns="45720" anchor="b"/>
          <a:p>
            <a:pPr algn="ctr" eaLnBrk="1" hangingPunct="1"/>
            <a:r>
              <a:rPr lang="pt-PT" altLang="pt-PT" b="1" dirty="0"/>
              <a:t>“Alimento-me de forma Saudável”</a:t>
            </a:r>
            <a:endParaRPr lang="pt-PT" altLang="pt-PT" dirty="0"/>
          </a:p>
        </p:txBody>
      </p:sp>
      <p:sp>
        <p:nvSpPr>
          <p:cNvPr id="13315" name="Marcador de Posição de Conteúdo 2"/>
          <p:cNvSpPr>
            <a:spLocks noGrp="1"/>
          </p:cNvSpPr>
          <p:nvPr>
            <p:ph idx="1"/>
          </p:nvPr>
        </p:nvSpPr>
        <p:spPr>
          <a:xfrm>
            <a:off x="2995613" y="1643063"/>
            <a:ext cx="7670800" cy="4529137"/>
          </a:xfrm>
          <a:ln/>
        </p:spPr>
        <p:txBody>
          <a:bodyPr vert="horz" wrap="square" lIns="91440" tIns="45720" rIns="91440" bIns="45720" anchor="t"/>
          <a:p>
            <a:pPr eaLnBrk="1" hangingPunct="1">
              <a:lnSpc>
                <a:spcPct val="150000"/>
              </a:lnSpc>
            </a:pPr>
            <a:r>
              <a:rPr lang="pt-PT" altLang="pt-PT" b="1" dirty="0"/>
              <a:t>Depois colocou em prática o que aprendeu e fez gelatinas e salada de fruta. Que delícia!</a:t>
            </a:r>
            <a:endParaRPr lang="pt-PT" altLang="pt-PT" b="1" dirty="0"/>
          </a:p>
          <a:p>
            <a:pPr eaLnBrk="1" hangingPunct="1">
              <a:lnSpc>
                <a:spcPct val="150000"/>
              </a:lnSpc>
            </a:pPr>
            <a:endParaRPr lang="pt-PT" altLang="pt-PT" b="1" dirty="0"/>
          </a:p>
          <a:p>
            <a:pPr eaLnBrk="1" hangingPunct="1">
              <a:lnSpc>
                <a:spcPct val="150000"/>
              </a:lnSpc>
            </a:pPr>
            <a:endParaRPr lang="pt-PT" altLang="pt-PT" dirty="0"/>
          </a:p>
          <a:p>
            <a:pPr eaLnBrk="1" hangingPunct="1">
              <a:lnSpc>
                <a:spcPct val="150000"/>
              </a:lnSpc>
            </a:pPr>
            <a:endParaRPr lang="pt-PT" altLang="pt-PT" dirty="0"/>
          </a:p>
          <a:p>
            <a:pPr eaLnBrk="1" hangingPunct="1"/>
            <a:endParaRPr lang="pt-PT" altLang="pt-PT" dirty="0"/>
          </a:p>
        </p:txBody>
      </p:sp>
      <p:pic>
        <p:nvPicPr>
          <p:cNvPr id="5" name="Marcador de Posição da Imagem 4" descr="Basket filled with apples" title="Food picture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1"/>
          <a:srcRect/>
          <a:stretch>
            <a:fillRect/>
          </a:stretch>
        </p:blipFill>
        <p:spPr bwMode="gray">
          <a:xfrm rot="180000">
            <a:off x="357188" y="280988"/>
            <a:ext cx="1446213" cy="1965325"/>
          </a:xfrm>
          <a:ln/>
        </p:spPr>
      </p:pic>
      <p:pic>
        <p:nvPicPr>
          <p:cNvPr id="13317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075" y="2781300"/>
            <a:ext cx="3221038" cy="3527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688" y="2781300"/>
            <a:ext cx="3395662" cy="3527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2995613" y="319088"/>
            <a:ext cx="7670800" cy="1143000"/>
          </a:xfrm>
          <a:ln/>
        </p:spPr>
        <p:txBody>
          <a:bodyPr vert="horz" wrap="square" lIns="91440" tIns="45720" rIns="91440" bIns="45720" anchor="b"/>
          <a:p>
            <a:pPr algn="ctr" eaLnBrk="1" hangingPunct="1"/>
            <a:r>
              <a:rPr lang="pt-PT" altLang="pt-PT" b="1" dirty="0"/>
              <a:t>“Alimento-me de forma Saudável”</a:t>
            </a:r>
            <a:br>
              <a:rPr lang="pt-PT" altLang="pt-PT" dirty="0"/>
            </a:br>
            <a:endParaRPr lang="pt-PT" alt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995613" y="1643063"/>
            <a:ext cx="7670800" cy="4529138"/>
          </a:xfrm>
        </p:spPr>
        <p:txBody>
          <a:bodyPr vert="horz" wrap="square" lIns="91440" tIns="45720" rIns="91440" bIns="45720" numCol="1" rtlCol="0" anchor="t" anchorCtr="0" compatLnSpc="1">
            <a:normAutofit fontScale="85000" lnSpcReduction="10000"/>
          </a:bodyPr>
          <a:lstStyle/>
          <a:p>
            <a:pPr marL="27432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 três grupos de JI e a turma de 1º ano da professora Sandra, para além das atividades de sala, participaram numa atividade promovida pela </a:t>
            </a:r>
            <a:r>
              <a:rPr kumimoji="0" lang="pt-P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Biblioteca Escolar.</a:t>
            </a:r>
            <a:endParaRPr kumimoji="0" lang="pt-PT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pt-P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Primeiro ouviram algumas noções importantes retiradas do livro:</a:t>
            </a:r>
            <a:endParaRPr kumimoji="0" lang="pt-PT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pt-P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“Viagem ao Mundo da Alimentação”, Manuel Leitão </a:t>
            </a:r>
            <a:endParaRPr kumimoji="0" lang="pt-PT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endParaRPr kumimoji="0" lang="pt-PT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endParaRPr kumimoji="0" lang="pt-PT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" marR="0" lvl="0" indent="0" algn="l" defTabSz="914400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/>
            </a:pP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Marcador de Posição da Imagem 4"/>
          <p:cNvPicPr>
            <a:picLocks noGrp="1" noChangeAspect="1"/>
          </p:cNvPicPr>
          <p:nvPr>
            <p:ph type="pic" sz="quarter" idx="13"/>
          </p:nvPr>
        </p:nvPicPr>
        <p:blipFill>
          <a:blip r:embed="rId1"/>
          <a:srcRect/>
          <a:stretch>
            <a:fillRect/>
          </a:stretch>
        </p:blipFill>
        <p:spPr bwMode="gray">
          <a:xfrm rot="180000">
            <a:off x="357188" y="280988"/>
            <a:ext cx="1446213" cy="1965325"/>
          </a:xfrm>
          <a:ln/>
        </p:spPr>
      </p:pic>
      <p:pic>
        <p:nvPicPr>
          <p:cNvPr id="14341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59439">
            <a:off x="8161338" y="3703638"/>
            <a:ext cx="2605087" cy="264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ítulo 1"/>
          <p:cNvSpPr>
            <a:spLocks noGrp="1"/>
          </p:cNvSpPr>
          <p:nvPr>
            <p:ph type="ctrTitle"/>
          </p:nvPr>
        </p:nvSpPr>
        <p:spPr>
          <a:xfrm>
            <a:off x="1477963" y="469900"/>
            <a:ext cx="9144000" cy="1081088"/>
          </a:xfrm>
          <a:ln/>
        </p:spPr>
        <p:txBody>
          <a:bodyPr vert="horz" wrap="square" lIns="91440" tIns="45720" rIns="91440" bIns="45720" anchor="b"/>
          <a:p>
            <a:pPr eaLnBrk="1" hangingPunct="1">
              <a:buClrTx/>
              <a:buSzTx/>
              <a:buFontTx/>
            </a:pPr>
            <a:r>
              <a:rPr lang="pt-PT" altLang="pt-PT" sz="3600" b="1" kern="1200" dirty="0">
                <a:solidFill>
                  <a:srgbClr val="B10C27"/>
                </a:solidFill>
                <a:latin typeface="+mj-lt"/>
                <a:ea typeface="+mj-ea"/>
                <a:cs typeface="+mj-cs"/>
              </a:rPr>
              <a:t>“Alimento-me de forma Saudável”</a:t>
            </a:r>
            <a:br>
              <a:rPr lang="pt-PT" altLang="pt-PT" sz="4400" kern="1200" dirty="0">
                <a:solidFill>
                  <a:srgbClr val="B10C27"/>
                </a:solidFill>
                <a:latin typeface="+mj-lt"/>
                <a:ea typeface="+mj-ea"/>
                <a:cs typeface="+mj-cs"/>
              </a:rPr>
            </a:br>
            <a:endParaRPr lang="pt-PT" altLang="pt-PT" sz="4400" kern="1200" dirty="0">
              <a:solidFill>
                <a:srgbClr val="B10C2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30363" y="1341438"/>
            <a:ext cx="9144000" cy="1066800"/>
          </a:xfrm>
        </p:spPr>
        <p:txBody>
          <a:bodyPr vert="horz" wrap="square" lIns="91440" tIns="45720" rIns="91440" bIns="45720" numCol="1" rtlCol="0" anchor="t" anchorCtr="0" compatLnSpc="1">
            <a:normAutofit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Depois fizeram </a:t>
            </a:r>
            <a:r>
              <a:rPr kumimoji="0" lang="pt-P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“Espetadas de Fruta!”</a:t>
            </a: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Foi muito divertido </a:t>
            </a: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364" name="Imagem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18413" y="1341438"/>
            <a:ext cx="3003550" cy="338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350" y="1844675"/>
            <a:ext cx="3003550" cy="371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713" y="2422525"/>
            <a:ext cx="3322637" cy="41322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Marcador de Posição da Imagem 1"/>
          <p:cNvPicPr>
            <a:picLocks noGrp="1" noChangeAspect="1"/>
          </p:cNvPicPr>
          <p:nvPr>
            <p:ph type="pic" sz="quarter" idx="13"/>
          </p:nvPr>
        </p:nvPicPr>
        <p:blipFill>
          <a:blip r:embed="rId1"/>
          <a:srcRect/>
          <a:stretch>
            <a:fillRect/>
          </a:stretch>
        </p:blipFill>
        <p:spPr>
          <a:xfrm>
            <a:off x="1522413" y="808038"/>
            <a:ext cx="2743200" cy="3913188"/>
          </a:xfrm>
          <a:ln/>
        </p:spPr>
      </p:pic>
      <p:pic>
        <p:nvPicPr>
          <p:cNvPr id="3" name="Marcador de Posição da Imagem 2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4722813" y="685800"/>
            <a:ext cx="2743200" cy="3913188"/>
          </a:xfrm>
          <a:ln/>
        </p:spPr>
      </p:pic>
      <p:pic>
        <p:nvPicPr>
          <p:cNvPr id="4" name="Marcador de Posição da Imagem 3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/>
          <a:stretch>
            <a:fillRect/>
          </a:stretch>
        </p:blipFill>
        <p:spPr>
          <a:xfrm>
            <a:off x="7593013" y="685800"/>
            <a:ext cx="2743200" cy="3913188"/>
          </a:xfrm>
          <a:ln/>
        </p:spPr>
      </p:pic>
      <p:sp>
        <p:nvSpPr>
          <p:cNvPr id="13" name="Subtítulo 12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Turma de 3º/4º-Professora Dora</a:t>
            </a: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390" name="Título 11"/>
          <p:cNvSpPr>
            <a:spLocks noGrp="1"/>
          </p:cNvSpPr>
          <p:nvPr>
            <p:ph type="ctrTitle"/>
          </p:nvPr>
        </p:nvSpPr>
        <p:spPr>
          <a:ln/>
        </p:spPr>
        <p:txBody>
          <a:bodyPr vert="horz" wrap="square" lIns="91440" tIns="45720" rIns="91440" bIns="45720" anchor="b"/>
          <a:p>
            <a:pPr eaLnBrk="1" hangingPunct="1">
              <a:buClrTx/>
              <a:buSzTx/>
              <a:buFontTx/>
            </a:pPr>
            <a:r>
              <a:rPr lang="pt-PT" altLang="pt-PT" sz="5000" kern="1200" dirty="0">
                <a:solidFill>
                  <a:srgbClr val="B10C27"/>
                </a:solidFill>
                <a:latin typeface="+mj-lt"/>
                <a:ea typeface="+mj-ea"/>
                <a:cs typeface="+mj-cs"/>
              </a:rPr>
              <a:t>Marmelada</a:t>
            </a:r>
            <a:endParaRPr lang="pt-PT" altLang="pt-PT" sz="5000" kern="1200" dirty="0">
              <a:solidFill>
                <a:srgbClr val="B10C27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Marcador de Posição da Imagem 7"/>
          <p:cNvPicPr>
            <a:picLocks noGrp="1" noChangeAspect="1"/>
          </p:cNvPicPr>
          <p:nvPr>
            <p:ph type="pic" sz="quarter" idx="13"/>
          </p:nvPr>
        </p:nvPicPr>
        <p:blipFill>
          <a:blip r:embed="rId1"/>
          <a:srcRect/>
          <a:stretch>
            <a:fillRect/>
          </a:stretch>
        </p:blipFill>
        <p:spPr bwMode="gray">
          <a:xfrm>
            <a:off x="406400" y="374650"/>
            <a:ext cx="2592388" cy="4468813"/>
          </a:xfrm>
          <a:ln/>
        </p:spPr>
      </p:pic>
      <p:pic>
        <p:nvPicPr>
          <p:cNvPr id="9" name="Marcador de Posição da Imagem 8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/>
          <a:stretch>
            <a:fillRect/>
          </a:stretch>
        </p:blipFill>
        <p:spPr bwMode="gray">
          <a:xfrm>
            <a:off x="2206625" y="806450"/>
            <a:ext cx="3314700" cy="3600450"/>
          </a:xfrm>
          <a:solidFill>
            <a:srgbClr val="F2F2F2"/>
          </a:solidFill>
          <a:ln/>
          <a:effectLst>
            <a:outerShdw blurRad="88900" sx="100999" sy="100999" algn="tl" rotWithShape="0">
              <a:srgbClr val="65150F">
                <a:alpha val="14999"/>
              </a:srgbClr>
            </a:outerShdw>
          </a:effectLst>
        </p:spPr>
      </p:pic>
      <p:pic>
        <p:nvPicPr>
          <p:cNvPr id="10" name="Marcador de Posição da Imagem 9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/>
          <a:stretch>
            <a:fillRect/>
          </a:stretch>
        </p:blipFill>
        <p:spPr bwMode="gray">
          <a:xfrm>
            <a:off x="5535613" y="374650"/>
            <a:ext cx="2592388" cy="4206875"/>
          </a:xfrm>
          <a:ln/>
        </p:spPr>
      </p:pic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Sala de Pré Escolar – Educadora Ana</a:t>
            </a: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2413" y="4843463"/>
            <a:ext cx="9144000" cy="947738"/>
          </a:xfrm>
        </p:spPr>
        <p:txBody>
          <a:bodyPr vert="horz" wrap="square" lIns="91440" tIns="45720" rIns="91440" bIns="45720" numCol="1" anchor="b" anchorCtr="0" compatLnSpc="1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Marmelada</a:t>
            </a:r>
            <a:r>
              <a:rPr kumimoji="0" lang="pt-PT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 gelatina na Melancia</a:t>
            </a:r>
            <a:endParaRPr kumimoji="0" lang="pt-PT" sz="6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415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6888" y="547688"/>
            <a:ext cx="3114675" cy="386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Marcador de Posição da Imagem 11"/>
          <p:cNvPicPr>
            <a:picLocks noGrp="1" noChangeAspect="1"/>
          </p:cNvPicPr>
          <p:nvPr>
            <p:ph type="pic" sz="quarter" idx="13"/>
          </p:nvPr>
        </p:nvPicPr>
        <p:blipFill>
          <a:blip r:embed="rId1"/>
          <a:srcRect/>
          <a:stretch>
            <a:fillRect/>
          </a:stretch>
        </p:blipFill>
        <p:spPr bwMode="gray">
          <a:xfrm>
            <a:off x="1635125" y="917575"/>
            <a:ext cx="2592388" cy="3314700"/>
          </a:xfrm>
          <a:ln/>
        </p:spPr>
      </p:pic>
      <p:pic>
        <p:nvPicPr>
          <p:cNvPr id="13" name="Marcador de Posição da Imagem 12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/>
          <a:stretch>
            <a:fillRect/>
          </a:stretch>
        </p:blipFill>
        <p:spPr bwMode="gray">
          <a:xfrm>
            <a:off x="4787900" y="917575"/>
            <a:ext cx="2592388" cy="3314700"/>
          </a:xfrm>
          <a:ln/>
        </p:spPr>
      </p:pic>
      <p:pic>
        <p:nvPicPr>
          <p:cNvPr id="14" name="Marcador de Posição da Imagem 13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/>
          <a:stretch>
            <a:fillRect/>
          </a:stretch>
        </p:blipFill>
        <p:spPr bwMode="gray">
          <a:ln/>
        </p:spPr>
      </p:pic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Sala de Pré Escolar – Educadora Ana</a:t>
            </a: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1522413" y="4843463"/>
            <a:ext cx="9144000" cy="947738"/>
          </a:xfrm>
        </p:spPr>
        <p:txBody>
          <a:bodyPr vert="horz" wrap="square" lIns="91440" tIns="45720" rIns="91440" bIns="45720" numCol="1" anchor="b" anchorCtr="0" compatLnSpc="1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Dia Mundial do Pão</a:t>
            </a:r>
            <a:endParaRPr kumimoji="0" lang="pt-PT" sz="6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Marcador de Posição da Imagem 6"/>
          <p:cNvPicPr>
            <a:picLocks noGrp="1" noChangeAspect="1"/>
          </p:cNvPicPr>
          <p:nvPr>
            <p:ph type="pic" sz="quarter" idx="13"/>
          </p:nvPr>
        </p:nvPicPr>
        <p:blipFill>
          <a:blip r:embed="rId1"/>
          <a:srcRect/>
          <a:stretch>
            <a:fillRect/>
          </a:stretch>
        </p:blipFill>
        <p:spPr bwMode="gray">
          <a:xfrm>
            <a:off x="406400" y="346075"/>
            <a:ext cx="2592388" cy="4162425"/>
          </a:xfrm>
          <a:ln/>
        </p:spPr>
      </p:pic>
      <p:pic>
        <p:nvPicPr>
          <p:cNvPr id="8" name="Marcador de Posição da Imagem 7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/>
          <a:stretch>
            <a:fillRect/>
          </a:stretch>
        </p:blipFill>
        <p:spPr bwMode="gray">
          <a:xfrm>
            <a:off x="2876550" y="620713"/>
            <a:ext cx="2592388" cy="3589338"/>
          </a:xfrm>
          <a:ln/>
        </p:spPr>
      </p:pic>
      <p:pic>
        <p:nvPicPr>
          <p:cNvPr id="9" name="Marcador de Posição da Imagem 8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/>
          <a:stretch>
            <a:fillRect/>
          </a:stretch>
        </p:blipFill>
        <p:spPr bwMode="gray">
          <a:xfrm>
            <a:off x="5734050" y="411163"/>
            <a:ext cx="3079750" cy="3875088"/>
          </a:xfrm>
          <a:ln/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Sala de Pré Escolar – Educadora 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Lavínia</a:t>
            </a: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2413" y="4843463"/>
            <a:ext cx="9144000" cy="947738"/>
          </a:xfrm>
        </p:spPr>
        <p:txBody>
          <a:bodyPr vert="horz" wrap="square" lIns="91440" tIns="45720" rIns="91440" bIns="45720" numCol="1" anchor="b" anchorCtr="0" compatLnSpc="1"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PT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Exploração da </a:t>
            </a:r>
            <a:r>
              <a:rPr kumimoji="0" lang="pt-PT" sz="3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história:”A</a:t>
            </a:r>
            <a:r>
              <a:rPr kumimoji="0" lang="pt-PT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Lagartinha muito comilona”</a:t>
            </a: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b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Experiência Emulsionante: Manteiga!</a:t>
            </a:r>
            <a:endParaRPr kumimoji="0" lang="pt-PT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463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3800" y="411163"/>
            <a:ext cx="3059113" cy="3975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4" name="CaixaDeTexto 10"/>
          <p:cNvSpPr txBox="1"/>
          <p:nvPr/>
        </p:nvSpPr>
        <p:spPr>
          <a:xfrm>
            <a:off x="5734050" y="3916363"/>
            <a:ext cx="3079750" cy="52387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p>
            <a:pPr algn="ctr"/>
            <a:r>
              <a:rPr lang="pt-PT" altLang="pt-PT" sz="2800" b="1" dirty="0">
                <a:latin typeface="Cambria" panose="02040503050406030204" pitchFamily="18" charset="0"/>
              </a:rPr>
              <a:t>MANTEIGA</a:t>
            </a:r>
            <a:endParaRPr lang="pt-PT" altLang="pt-PT" sz="2800" b="1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tags/tag1.xml><?xml version="1.0" encoding="utf-8"?>
<p:tagLst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FoodGourmet_16x9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FoodGourmet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scritório Them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FoodGourmet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scritório Them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FoodGourmet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com design de Livro de Culinária (ecrã panorâmico)</Template>
  <TotalTime>0</TotalTime>
  <Words>1110</Words>
  <Application>WPS Presentation</Application>
  <PresentationFormat>Personalizados</PresentationFormat>
  <Paragraphs>54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SimSun</vt:lpstr>
      <vt:lpstr>Wingdings</vt:lpstr>
      <vt:lpstr>Cambria</vt:lpstr>
      <vt:lpstr>Microsoft YaHei</vt:lpstr>
      <vt:lpstr/>
      <vt:lpstr>Arial Unicode MS</vt:lpstr>
      <vt:lpstr>FoodGourmet_16x9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HAL-9000</cp:lastModifiedBy>
  <cp:revision>2</cp:revision>
  <dcterms:created xsi:type="dcterms:W3CDTF">2019-10-23T12:09:11Z</dcterms:created>
  <dcterms:modified xsi:type="dcterms:W3CDTF">2019-10-28T22:11:33Z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TC029010239991</vt:lpwstr>
  </property>
  <property fmtid="{D5CDD505-2E9C-101B-9397-08002B2CF9AE}" pid="3" name="KSOProductBuildVer">
    <vt:lpwstr>1033-11.2.0.8970</vt:lpwstr>
  </property>
</Properties>
</file>