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88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E52304-B5C0-454E-8632-A68724919124}" type="datetimeFigureOut">
              <a:rPr lang="pt-PT" smtClean="0"/>
              <a:pPr/>
              <a:t>16-07-2012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3D954F-8AE3-406F-AE9B-FF5AECAC6DF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24128" y="5661248"/>
            <a:ext cx="3240360" cy="936104"/>
          </a:xfrm>
        </p:spPr>
        <p:txBody>
          <a:bodyPr>
            <a:normAutofit fontScale="77500" lnSpcReduction="20000"/>
          </a:bodyPr>
          <a:lstStyle/>
          <a:p>
            <a:endParaRPr lang="pt-PT" dirty="0" smtClean="0">
              <a:solidFill>
                <a:schemeClr val="accent2"/>
              </a:solidFill>
            </a:endParaRPr>
          </a:p>
          <a:p>
            <a:endParaRPr lang="pt-PT" dirty="0">
              <a:solidFill>
                <a:schemeClr val="accent2"/>
              </a:solidFill>
            </a:endParaRPr>
          </a:p>
          <a:p>
            <a:r>
              <a:rPr lang="pt-PT" sz="4000" dirty="0" smtClean="0">
                <a:solidFill>
                  <a:schemeClr val="accent2"/>
                </a:solidFill>
              </a:rPr>
              <a:t>2011</a:t>
            </a:r>
            <a:r>
              <a:rPr lang="pt-PT" sz="4000" dirty="0" smtClean="0">
                <a:solidFill>
                  <a:schemeClr val="accent3"/>
                </a:solidFill>
              </a:rPr>
              <a:t>/</a:t>
            </a:r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  <a:r>
              <a:rPr lang="pt-PT" sz="4000" dirty="0" smtClean="0"/>
              <a:t> </a:t>
            </a:r>
            <a:endParaRPr lang="pt-PT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908720"/>
            <a:ext cx="3675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rgbClr val="0099FF"/>
                </a:solidFill>
              </a:rPr>
              <a:t>C</a:t>
            </a:r>
            <a:r>
              <a:rPr lang="pt-PT" sz="4800" dirty="0" smtClean="0">
                <a:solidFill>
                  <a:schemeClr val="accent2"/>
                </a:solidFill>
              </a:rPr>
              <a:t>l</a:t>
            </a:r>
            <a:r>
              <a:rPr lang="pt-PT" sz="4800" dirty="0" smtClean="0">
                <a:solidFill>
                  <a:srgbClr val="0099FF"/>
                </a:solidFill>
              </a:rPr>
              <a:t>u</a:t>
            </a:r>
            <a:r>
              <a:rPr lang="pt-PT" sz="4800" dirty="0" smtClean="0">
                <a:solidFill>
                  <a:schemeClr val="accent2"/>
                </a:solidFill>
              </a:rPr>
              <a:t>b</a:t>
            </a:r>
            <a:r>
              <a:rPr lang="pt-PT" sz="4800" dirty="0" smtClean="0">
                <a:solidFill>
                  <a:srgbClr val="0099FF"/>
                </a:solidFill>
              </a:rPr>
              <a:t>e</a:t>
            </a:r>
            <a:r>
              <a:rPr lang="pt-PT" sz="4800" dirty="0" smtClean="0"/>
              <a:t> </a:t>
            </a:r>
          </a:p>
          <a:p>
            <a:r>
              <a:rPr lang="pt-PT" sz="4800" dirty="0" smtClean="0">
                <a:solidFill>
                  <a:schemeClr val="accent2"/>
                </a:solidFill>
              </a:rPr>
              <a:t>R</a:t>
            </a:r>
            <a:r>
              <a:rPr lang="pt-PT" sz="4800" dirty="0" smtClean="0">
                <a:solidFill>
                  <a:schemeClr val="accent3"/>
                </a:solidFill>
              </a:rPr>
              <a:t>e</a:t>
            </a:r>
            <a:r>
              <a:rPr lang="pt-PT" sz="4800" dirty="0" smtClean="0">
                <a:solidFill>
                  <a:schemeClr val="accent2"/>
                </a:solidFill>
              </a:rPr>
              <a:t>c</a:t>
            </a:r>
            <a:r>
              <a:rPr lang="pt-PT" sz="4800" dirty="0" smtClean="0">
                <a:solidFill>
                  <a:schemeClr val="accent3"/>
                </a:solidFill>
              </a:rPr>
              <a:t>i</a:t>
            </a:r>
            <a:r>
              <a:rPr lang="pt-PT" sz="4800" dirty="0" smtClean="0">
                <a:solidFill>
                  <a:schemeClr val="accent2"/>
                </a:solidFill>
              </a:rPr>
              <a:t>c</a:t>
            </a:r>
            <a:r>
              <a:rPr lang="pt-PT" sz="4800" dirty="0" smtClean="0">
                <a:solidFill>
                  <a:srgbClr val="0099FF"/>
                </a:solidFill>
              </a:rPr>
              <a:t>l</a:t>
            </a:r>
            <a:r>
              <a:rPr lang="pt-PT" sz="4800" dirty="0" smtClean="0">
                <a:solidFill>
                  <a:schemeClr val="accent2"/>
                </a:solidFill>
              </a:rPr>
              <a:t>o</a:t>
            </a:r>
            <a:r>
              <a:rPr lang="pt-PT" sz="4800" dirty="0" smtClean="0">
                <a:solidFill>
                  <a:srgbClr val="0099FF"/>
                </a:solidFill>
              </a:rPr>
              <a:t>m</a:t>
            </a:r>
            <a:r>
              <a:rPr lang="pt-PT" sz="4800" dirty="0" smtClean="0">
                <a:solidFill>
                  <a:schemeClr val="accent2"/>
                </a:solidFill>
              </a:rPr>
              <a:t>a</a:t>
            </a:r>
            <a:r>
              <a:rPr lang="pt-PT" sz="4800" dirty="0" smtClean="0">
                <a:solidFill>
                  <a:schemeClr val="accent3"/>
                </a:solidFill>
              </a:rPr>
              <a:t>n</a:t>
            </a:r>
            <a:r>
              <a:rPr lang="pt-PT" sz="4800" dirty="0" smtClean="0">
                <a:solidFill>
                  <a:schemeClr val="accent2"/>
                </a:solidFill>
              </a:rPr>
              <a:t>i</a:t>
            </a:r>
            <a:r>
              <a:rPr lang="pt-PT" sz="4800" dirty="0" smtClean="0">
                <a:solidFill>
                  <a:schemeClr val="accent3"/>
                </a:solidFill>
              </a:rPr>
              <a:t>a</a:t>
            </a:r>
            <a:endParaRPr lang="pt-PT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LUBES\RECICLOMANIA\2011_12Fotos\DSCF38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6508">
            <a:off x="5360183" y="485073"/>
            <a:ext cx="3433058" cy="280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CLUBES\RECICLOMANIA\2011_12Fotos\DSCF38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0001">
            <a:off x="525179" y="556983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CLUBES\RECICLOMANIA\2011_12Fotos\DSCF3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6069">
            <a:off x="783483" y="3799241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tilizador\Desktop\RECICLOMANIA\DSCF38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842" y="3861048"/>
            <a:ext cx="3237740" cy="27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Fizemos colares com missangas…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F:\CLUBES\RECICLOMANIA\2011_12Fotos\DSCF3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6604">
            <a:off x="258736" y="121665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CLUBES\RECICLOMANIA\2011_12Fotos\DSCF38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9433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CLUBES\RECICLOMANIA\2011_12Fotos\DSCF38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5982">
            <a:off x="1735627" y="3785896"/>
            <a:ext cx="2242108" cy="2934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CLUBES\RECICLOMANIA\2011_12Fotos\DSCF382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369409">
            <a:off x="5626408" y="3921177"/>
            <a:ext cx="2135111" cy="2990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LUBES\RECICLOMANIA\2011_12Fotos\DSCF38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548680"/>
            <a:ext cx="381642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64894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           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HORÁRIOS PERSONALIZADOS</a:t>
            </a:r>
            <a:endParaRPr lang="pt-PT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0567">
            <a:off x="691662" y="1259465"/>
            <a:ext cx="381642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55" y="1412776"/>
            <a:ext cx="364840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9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260648"/>
            <a:ext cx="2880320" cy="391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ângulo 6"/>
          <p:cNvSpPr/>
          <p:nvPr/>
        </p:nvSpPr>
        <p:spPr>
          <a:xfrm>
            <a:off x="3220646" y="404664"/>
            <a:ext cx="27713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Chegou ao Fim o clube …</a:t>
            </a:r>
            <a:endParaRPr lang="pt-P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-108520" y="4077072"/>
            <a:ext cx="913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Até para o ano prof</a:t>
            </a:r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pt-PT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Isabel gama</a:t>
            </a:r>
            <a:endParaRPr lang="pt-PT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Utilizador\Desktop\RECICLOMANIA\DSCF3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023" y="260648"/>
            <a:ext cx="275644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0635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300" dirty="0" smtClean="0">
                <a:solidFill>
                  <a:schemeClr val="bg2">
                    <a:lumMod val="50000"/>
                  </a:schemeClr>
                </a:solidFill>
              </a:rPr>
              <a:t>Alguns dos alunos da </a:t>
            </a:r>
            <a:br>
              <a:rPr lang="pt-PT" sz="4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t-PT" sz="4300" dirty="0" smtClean="0">
                <a:solidFill>
                  <a:schemeClr val="bg2">
                    <a:lumMod val="50000"/>
                  </a:schemeClr>
                </a:solidFill>
              </a:rPr>
              <a:t>reciclomania</a:t>
            </a:r>
            <a:endParaRPr lang="pt-PT" sz="4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6224">
            <a:off x="6444208" y="1196752"/>
            <a:ext cx="24503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6981">
            <a:off x="3308533" y="1763546"/>
            <a:ext cx="2845231" cy="214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4656237"/>
            <a:ext cx="3287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4594682"/>
            <a:ext cx="1188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Liliana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6" y="4149080"/>
            <a:ext cx="11144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Filipa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4017274"/>
          </a:xfrm>
        </p:spPr>
        <p:txBody>
          <a:bodyPr>
            <a:normAutofit lnSpcReduction="10000"/>
          </a:bodyPr>
          <a:lstStyle/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endParaRPr lang="en-US" sz="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en-US" sz="2800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Leandro </a:t>
            </a:r>
            <a:endParaRPr lang="en-US" sz="28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t-PT" dirty="0"/>
          </a:p>
        </p:txBody>
      </p:sp>
      <p:pic>
        <p:nvPicPr>
          <p:cNvPr id="2050" name="Picture 2" descr="C:\Users\Utilizador\Desktop\RECICLOMANIA\DSCF38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5397">
            <a:off x="755576" y="1412776"/>
            <a:ext cx="2359512" cy="302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rmAutofit/>
          </a:bodyPr>
          <a:lstStyle/>
          <a:p>
            <a:r>
              <a:rPr lang="pt-PT" sz="3900" dirty="0" smtClean="0">
                <a:solidFill>
                  <a:schemeClr val="bg2">
                    <a:lumMod val="50000"/>
                  </a:schemeClr>
                </a:solidFill>
              </a:rPr>
              <a:t>Marcadores de livros…</a:t>
            </a:r>
            <a:endParaRPr lang="pt-PT" sz="3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F:\fotos da reciclomania\DSCF38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484784"/>
            <a:ext cx="2664296" cy="4727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om molas da roupa…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015563" cy="230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26746"/>
            <a:ext cx="4541912" cy="1155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7977">
            <a:off x="1494648" y="3683283"/>
            <a:ext cx="1899469" cy="160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s da reciclomania\DSCF38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1641">
            <a:off x="4850563" y="690229"/>
            <a:ext cx="3383360" cy="253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os da reciclomania\DSCF38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558620" cy="266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99599">
            <a:off x="750978" y="797734"/>
            <a:ext cx="3455987" cy="232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7979">
            <a:off x="4542071" y="506827"/>
            <a:ext cx="347508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8855">
            <a:off x="587464" y="388751"/>
            <a:ext cx="2163071" cy="288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tilizador\Desktop\RECICLOMANIA\DSCF38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3164360"/>
            <a:ext cx="2284635" cy="177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524" y="3212976"/>
            <a:ext cx="2658524" cy="172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ângulo 2"/>
          <p:cNvSpPr/>
          <p:nvPr/>
        </p:nvSpPr>
        <p:spPr>
          <a:xfrm>
            <a:off x="2843808" y="2751155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Com cartão e papel…</a:t>
            </a:r>
          </a:p>
        </p:txBody>
      </p:sp>
    </p:spTree>
    <p:extLst>
      <p:ext uri="{BB962C8B-B14F-4D97-AF65-F5344CB8AC3E}">
        <p14:creationId xmlns:p14="http://schemas.microsoft.com/office/powerpoint/2010/main" val="497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54425" y="105032"/>
            <a:ext cx="46805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9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 caixas de ovos…</a:t>
            </a:r>
            <a:endParaRPr lang="pt-PT" sz="3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5" name="Picture 3" descr="F:\fotos da reciclomania\DSCF386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05082">
            <a:off x="402639" y="1371844"/>
            <a:ext cx="2490866" cy="247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fotos da reciclomania\DSCF386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33475">
            <a:off x="6866613" y="2473092"/>
            <a:ext cx="1791855" cy="2373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9657">
            <a:off x="6539708" y="348625"/>
            <a:ext cx="2129002" cy="159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9559">
            <a:off x="3665070" y="2600450"/>
            <a:ext cx="2220486" cy="166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5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4586">
            <a:off x="5036330" y="2341681"/>
            <a:ext cx="1810586" cy="238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2789">
            <a:off x="1462591" y="191545"/>
            <a:ext cx="2347281" cy="22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130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8128">
            <a:off x="926067" y="2925403"/>
            <a:ext cx="277336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2050" name="Picture 2" descr="F:\CLUBES\RECICLOMANIA\2011_12Fotos\DSCF38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3678">
            <a:off x="704152" y="4064803"/>
            <a:ext cx="3124739" cy="246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712" y="571811"/>
            <a:ext cx="52565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900" dirty="0" smtClean="0">
                <a:solidFill>
                  <a:schemeClr val="bg2">
                    <a:lumMod val="50000"/>
                  </a:schemeClr>
                </a:solidFill>
              </a:rPr>
              <a:t>Corações de papel…</a:t>
            </a:r>
            <a:endParaRPr lang="pt-PT" sz="3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3" name="Picture 5" descr="F:\CLUBES\RECICLOMANIA\2011_12Fotos\DSCF3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9051">
            <a:off x="440965" y="1036548"/>
            <a:ext cx="278430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 rot="1977850">
            <a:off x="2699793" y="328498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2">
                    <a:lumMod val="50000"/>
                  </a:schemeClr>
                </a:solidFill>
              </a:rPr>
              <a:t>… é dia dos namorados…</a:t>
            </a:r>
            <a:endParaRPr lang="pt-PT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4" name="Picture 6" descr="F:\CLUBES\RECICLOMANIA\2011_12Fotos\DSCF38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7833">
            <a:off x="6263344" y="1394430"/>
            <a:ext cx="2446596" cy="326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270</TotalTime>
  <Words>68</Words>
  <Application>Microsoft Office PowerPoint</Application>
  <PresentationFormat>Apresentação no Ecrã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Ângulos</vt:lpstr>
      <vt:lpstr>Apresentação do PowerPoint</vt:lpstr>
      <vt:lpstr>Alguns dos alunos da  reciclomania</vt:lpstr>
      <vt:lpstr>Marcadores de livros…</vt:lpstr>
      <vt:lpstr>Com molas da roupa…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Fizemos colares com missangas…</vt:lpstr>
      <vt:lpstr>Apresentação do PowerPoint</vt:lpstr>
      <vt:lpstr>             HORÁRIOS PERSONALIZADOS</vt:lpstr>
      <vt:lpstr>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Reciclomania 2011/2012</dc:title>
  <dc:creator>Utilizador</dc:creator>
  <cp:lastModifiedBy>dturma</cp:lastModifiedBy>
  <cp:revision>37</cp:revision>
  <dcterms:created xsi:type="dcterms:W3CDTF">2012-05-02T13:39:41Z</dcterms:created>
  <dcterms:modified xsi:type="dcterms:W3CDTF">2012-07-16T08:17:27Z</dcterms:modified>
</cp:coreProperties>
</file>