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pptx" ContentType="application/vnd.openxmlformats-officedocument.presentationml.presentation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10"/>
  </p:handoutMasterIdLst>
  <p:sldIdLst>
    <p:sldId id="263" r:id="rId3"/>
    <p:sldId id="262" r:id="rId4"/>
    <p:sldId id="257" r:id="rId6"/>
    <p:sldId id="258" r:id="rId7"/>
    <p:sldId id="259" r:id="rId8"/>
    <p:sldId id="260" r:id="rId9"/>
  </p:sldIdLst>
  <p:sldSz cx="10080625" cy="7559675"/>
  <p:notesSz cx="7559675" cy="10691495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7" d="100"/>
          <a:sy n="97" d="100"/>
        </p:scale>
        <p:origin x="-72" y="36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defTabSz="-635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pPr>
            <a:endParaRPr lang="pt-PT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Arial" pitchFamily="18"/>
            </a:endParaRPr>
          </a:p>
        </p:txBody>
      </p:sp>
      <p:sp>
        <p:nvSpPr>
          <p:cNvPr id="3" name="Marcador de Posição da Data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algn="r" defTabSz="-635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pPr>
            <a:endParaRPr lang="pt-PT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Arial" pitchFamily="18"/>
            </a:endParaRPr>
          </a:p>
        </p:txBody>
      </p:sp>
      <p:sp>
        <p:nvSpPr>
          <p:cNvPr id="4" name="Marcador de Posição do Rodapé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defTabSz="-635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pPr>
            <a:endParaRPr lang="pt-PT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Arial" pitchFamily="18"/>
            </a:endParaRPr>
          </a:p>
        </p:txBody>
      </p:sp>
      <p:sp>
        <p:nvSpPr>
          <p:cNvPr id="5" name="Marcador de Posição do Número do Diapositivo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algn="r" defTabSz="-635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pPr>
            <a:fld id="{B1FF2BAF-DBE2-4755-B8C1-83D6BB5F1F9E}" type="slidenum">
              <a:rPr/>
            </a:fld>
            <a:endParaRPr lang="pt-PT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Arial" pitchFamily="1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Marcador de Posição de Notas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pt-PT"/>
          </a:p>
        </p:txBody>
      </p:sp>
      <p:sp>
        <p:nvSpPr>
          <p:cNvPr id="4" name="Marcador de Posição do Cabeçalho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defTabSz="-635" rtl="0" hangingPunct="0">
              <a:buNone/>
              <a:defRPr lang="pt-PT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pt-PT"/>
          </a:p>
        </p:txBody>
      </p:sp>
      <p:sp>
        <p:nvSpPr>
          <p:cNvPr id="5" name="Marcador de Posição da Data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defTabSz="-635" rtl="0" hangingPunct="0">
              <a:buNone/>
              <a:defRPr lang="pt-PT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pt-PT"/>
          </a:p>
        </p:txBody>
      </p:sp>
      <p:sp>
        <p:nvSpPr>
          <p:cNvPr id="6" name="Marcador de Posição do Rodapé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defTabSz="-635" rtl="0" hangingPunct="0">
              <a:buNone/>
              <a:defRPr lang="pt-PT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pt-PT"/>
          </a:p>
        </p:txBody>
      </p:sp>
      <p:sp>
        <p:nvSpPr>
          <p:cNvPr id="7" name="Marcador de Posição do Número do Diapositivo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algn="r" defTabSz="-635" rtl="0" hangingPunct="0">
              <a:buNone/>
              <a:defRPr lang="pt-PT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D9236B06-C0BD-4935-8C83-40D04A1D1660}" type="slidenum">
              <a:rPr/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215900" marR="0" indent="-215900" defTabSz="-635" rtl="0" hangingPunct="0">
      <a:defRPr lang="pt-PT" sz="2000" b="0" i="0" u="none" strike="noStrike" kern="1200">
        <a:ln>
          <a:noFill/>
        </a:ln>
        <a:latin typeface="Arial" pitchFamily="18"/>
        <a:ea typeface="Microsoft YaHei" pitchFamily="2"/>
        <a:cs typeface="Arial" pitchFamily="18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Marcador de Posição de Notas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pt-P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Marcador de Posição de Nota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t-P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Marcador de Posição de Nota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t-P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Diapositivo de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80625" cy="7559675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fld id="{C200CFE3-73BB-4434-92FD-B4958E3CD651}" type="slidenum">
              <a:rPr lang="pt-PT" smtClean="0"/>
            </a:fld>
            <a:endParaRPr lang="pt-PT"/>
          </a:p>
        </p:txBody>
      </p:sp>
      <p:grpSp>
        <p:nvGrpSpPr>
          <p:cNvPr id="8" name="Group 7"/>
          <p:cNvGrpSpPr/>
          <p:nvPr/>
        </p:nvGrpSpPr>
        <p:grpSpPr>
          <a:xfrm>
            <a:off x="1316413" y="3182967"/>
            <a:ext cx="7473498" cy="101780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60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4552" y="1529723"/>
            <a:ext cx="7471522" cy="1909189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12094" y="4153370"/>
            <a:ext cx="7056438" cy="193191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5041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7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9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61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9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38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8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16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anchor="ctr"/>
          <a:lstStyle/>
          <a:p>
            <a:pPr lvl="0"/>
            <a:r>
              <a:rPr lang="pt-PT" smtClean="0"/>
              <a:t>Clique para editar os estilos</a:t>
            </a:r>
            <a:endParaRPr lang="pt-PT" smtClean="0"/>
          </a:p>
          <a:p>
            <a:pPr lvl="1"/>
            <a:r>
              <a:rPr lang="pt-PT" smtClean="0"/>
              <a:t>Segundo nível</a:t>
            </a:r>
            <a:endParaRPr lang="pt-PT" smtClean="0"/>
          </a:p>
          <a:p>
            <a:pPr lvl="2"/>
            <a:r>
              <a:rPr lang="pt-PT" smtClean="0"/>
              <a:t>Terceiro nível</a:t>
            </a:r>
            <a:endParaRPr lang="pt-PT" smtClean="0"/>
          </a:p>
          <a:p>
            <a:pPr lvl="3"/>
            <a:r>
              <a:rPr lang="pt-PT" smtClean="0"/>
              <a:t>Quarto nível</a:t>
            </a:r>
            <a:endParaRPr lang="pt-PT" smtClean="0"/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CA047FE-1E9C-4139-A942-07123C797B47}" type="slidenum">
              <a:rPr lang="pt-PT" smtClean="0"/>
            </a:fld>
            <a:endParaRPr lang="pt-PT"/>
          </a:p>
        </p:txBody>
      </p:sp>
      <p:grpSp>
        <p:nvGrpSpPr>
          <p:cNvPr id="11" name="Group 10"/>
          <p:cNvGrpSpPr/>
          <p:nvPr/>
        </p:nvGrpSpPr>
        <p:grpSpPr>
          <a:xfrm>
            <a:off x="1292692" y="1534662"/>
            <a:ext cx="7473498" cy="101780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60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59663" y="616633"/>
            <a:ext cx="1850091" cy="6136328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759011" y="936807"/>
            <a:ext cx="6072096" cy="5537832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  <a:endParaRPr lang="pt-PT" smtClean="0"/>
          </a:p>
          <a:p>
            <a:pPr lvl="1"/>
            <a:r>
              <a:rPr lang="pt-PT" smtClean="0"/>
              <a:t>Segundo nível</a:t>
            </a:r>
            <a:endParaRPr lang="pt-PT" smtClean="0"/>
          </a:p>
          <a:p>
            <a:pPr lvl="2"/>
            <a:r>
              <a:rPr lang="pt-PT" smtClean="0"/>
              <a:t>Terceiro nível</a:t>
            </a:r>
            <a:endParaRPr lang="pt-PT" smtClean="0"/>
          </a:p>
          <a:p>
            <a:pPr lvl="3"/>
            <a:r>
              <a:rPr lang="pt-PT" smtClean="0"/>
              <a:t>Quarto nível</a:t>
            </a:r>
            <a:endParaRPr lang="pt-PT" smtClean="0"/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521A15E-7F48-4577-833C-3FD1A2056CC2}" type="slidenum">
              <a:rPr lang="pt-PT" smtClean="0"/>
            </a:fld>
            <a:endParaRPr lang="pt-PT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4309773" y="3175521"/>
            <a:ext cx="6040855" cy="1017907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60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  <a:endParaRPr lang="pt-PT" smtClean="0"/>
          </a:p>
          <a:p>
            <a:pPr lvl="1"/>
            <a:r>
              <a:rPr lang="pt-PT" smtClean="0"/>
              <a:t>Segundo nível</a:t>
            </a:r>
            <a:endParaRPr lang="pt-PT" smtClean="0"/>
          </a:p>
          <a:p>
            <a:pPr lvl="2"/>
            <a:r>
              <a:rPr lang="pt-PT" smtClean="0"/>
              <a:t>Terceiro nível</a:t>
            </a:r>
            <a:endParaRPr lang="pt-PT" smtClean="0"/>
          </a:p>
          <a:p>
            <a:pPr lvl="3"/>
            <a:r>
              <a:rPr lang="pt-PT" smtClean="0"/>
              <a:t>Quarto nível</a:t>
            </a:r>
            <a:endParaRPr lang="pt-PT" smtClean="0"/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5B144AA-CEB7-4D28-910C-DBD65A67E5EC}" type="slidenum">
              <a:rPr lang="pt-PT" smtClean="0"/>
            </a:fld>
            <a:endParaRPr lang="pt-PT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292692" y="1534662"/>
            <a:ext cx="7473498" cy="101780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60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10080625" cy="7559675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292692" y="3183021"/>
            <a:ext cx="7473498" cy="101780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60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0722" y="1328131"/>
            <a:ext cx="8549033" cy="2106211"/>
          </a:xfrm>
        </p:spPr>
        <p:txBody>
          <a:bodyPr anchor="b"/>
          <a:lstStyle>
            <a:lvl1pPr algn="ctr">
              <a:defRPr sz="6000" b="0" cap="none" baseline="0">
                <a:solidFill>
                  <a:schemeClr val="tx2"/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70873" y="4152769"/>
            <a:ext cx="8527021" cy="1653678"/>
          </a:xfrm>
        </p:spPr>
        <p:txBody>
          <a:bodyPr anchor="t"/>
          <a:lstStyle>
            <a:lvl1pPr marL="0" indent="0" algn="ctr">
              <a:buNone/>
              <a:defRPr sz="2200">
                <a:solidFill>
                  <a:schemeClr val="tx2"/>
                </a:solidFill>
              </a:defRPr>
            </a:lvl1pPr>
            <a:lvl2pPr marL="50419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0774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1193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201612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51968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302387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52806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403161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C83EFA3-0E50-4FD1-83E8-EACE60D173B8}" type="slidenum">
              <a:rPr lang="pt-PT" smtClean="0"/>
            </a:fld>
            <a:endParaRPr lang="pt-P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6D7FE0F-EA76-43C7-8227-839D7A13AE56}" type="slidenum">
              <a:rPr lang="pt-PT" smtClean="0"/>
            </a:fld>
            <a:endParaRPr lang="pt-PT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292692" y="1534662"/>
            <a:ext cx="7473498" cy="101780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60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756047" y="2469494"/>
            <a:ext cx="4193540" cy="4273736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  <a:endParaRPr lang="pt-PT" smtClean="0"/>
          </a:p>
          <a:p>
            <a:pPr lvl="1"/>
            <a:r>
              <a:rPr lang="pt-PT" smtClean="0"/>
              <a:t>Segundo nível</a:t>
            </a:r>
            <a:endParaRPr lang="pt-PT" smtClean="0"/>
          </a:p>
          <a:p>
            <a:pPr lvl="2"/>
            <a:r>
              <a:rPr lang="pt-PT" smtClean="0"/>
              <a:t>Terceiro nível</a:t>
            </a:r>
            <a:endParaRPr lang="pt-PT" smtClean="0"/>
          </a:p>
          <a:p>
            <a:pPr lvl="3"/>
            <a:r>
              <a:rPr lang="pt-PT" smtClean="0"/>
              <a:t>Quarto nível</a:t>
            </a:r>
            <a:endParaRPr lang="pt-PT" smtClean="0"/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5120956" y="2469494"/>
            <a:ext cx="4193540" cy="4273736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  <a:endParaRPr lang="pt-PT" smtClean="0"/>
          </a:p>
          <a:p>
            <a:pPr lvl="1"/>
            <a:r>
              <a:rPr lang="pt-PT" smtClean="0"/>
              <a:t>Segundo nível</a:t>
            </a:r>
            <a:endParaRPr lang="pt-PT" smtClean="0"/>
          </a:p>
          <a:p>
            <a:pPr lvl="2"/>
            <a:r>
              <a:rPr lang="pt-PT" smtClean="0"/>
              <a:t>Terceiro nível</a:t>
            </a:r>
            <a:endParaRPr lang="pt-PT" smtClean="0"/>
          </a:p>
          <a:p>
            <a:pPr lvl="3"/>
            <a:r>
              <a:rPr lang="pt-PT" smtClean="0"/>
              <a:t>Quarto nível</a:t>
            </a:r>
            <a:endParaRPr lang="pt-PT" smtClean="0"/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59272" y="2469494"/>
            <a:ext cx="3795058" cy="725729"/>
          </a:xfrm>
        </p:spPr>
        <p:txBody>
          <a:bodyPr anchor="b"/>
          <a:lstStyle>
            <a:lvl1pPr marL="0" indent="0" algn="ctr">
              <a:buNone/>
              <a:defRPr sz="2600" b="0">
                <a:solidFill>
                  <a:schemeClr val="tx2"/>
                </a:solidFill>
              </a:defRPr>
            </a:lvl1pPr>
            <a:lvl2pPr marL="504190" indent="0">
              <a:buNone/>
              <a:defRPr sz="2200" b="1"/>
            </a:lvl2pPr>
            <a:lvl3pPr marL="1007745" indent="0">
              <a:buNone/>
              <a:defRPr sz="2000" b="1"/>
            </a:lvl3pPr>
            <a:lvl4pPr marL="1511935" indent="0">
              <a:buNone/>
              <a:defRPr sz="1800" b="1"/>
            </a:lvl4pPr>
            <a:lvl5pPr marL="2016125" indent="0">
              <a:buNone/>
              <a:defRPr sz="1800" b="1"/>
            </a:lvl5pPr>
            <a:lvl6pPr marL="2519680" indent="0">
              <a:buNone/>
              <a:defRPr sz="1800" b="1"/>
            </a:lvl6pPr>
            <a:lvl7pPr marL="3023870" indent="0">
              <a:buNone/>
              <a:defRPr sz="1800" b="1"/>
            </a:lvl7pPr>
            <a:lvl8pPr marL="3528060" indent="0">
              <a:buNone/>
              <a:defRPr sz="1800" b="1"/>
            </a:lvl8pPr>
            <a:lvl9pPr marL="4031615" indent="0">
              <a:buNone/>
              <a:defRPr sz="18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59010" y="3249177"/>
            <a:ext cx="4193540" cy="349761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  <a:endParaRPr lang="pt-PT" smtClean="0"/>
          </a:p>
          <a:p>
            <a:pPr lvl="1"/>
            <a:r>
              <a:rPr lang="pt-PT" smtClean="0"/>
              <a:t>Segundo nível</a:t>
            </a:r>
            <a:endParaRPr lang="pt-PT" smtClean="0"/>
          </a:p>
          <a:p>
            <a:pPr lvl="2"/>
            <a:r>
              <a:rPr lang="pt-PT" smtClean="0"/>
              <a:t>Terceiro nível</a:t>
            </a:r>
            <a:endParaRPr lang="pt-PT" smtClean="0"/>
          </a:p>
          <a:p>
            <a:pPr lvl="3"/>
            <a:r>
              <a:rPr lang="pt-PT" smtClean="0"/>
              <a:t>Quarto nível</a:t>
            </a:r>
            <a:endParaRPr lang="pt-PT" smtClean="0"/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5514695" y="2469494"/>
            <a:ext cx="3800396" cy="725729"/>
          </a:xfrm>
        </p:spPr>
        <p:txBody>
          <a:bodyPr anchor="b"/>
          <a:lstStyle>
            <a:lvl1pPr marL="0" indent="0" algn="ctr">
              <a:buNone/>
              <a:defRPr sz="2600" b="0">
                <a:solidFill>
                  <a:schemeClr val="tx2"/>
                </a:solidFill>
              </a:defRPr>
            </a:lvl1pPr>
            <a:lvl2pPr marL="504190" indent="0">
              <a:buNone/>
              <a:defRPr sz="2200" b="1"/>
            </a:lvl2pPr>
            <a:lvl3pPr marL="1007745" indent="0">
              <a:buNone/>
              <a:defRPr sz="2000" b="1"/>
            </a:lvl3pPr>
            <a:lvl4pPr marL="1511935" indent="0">
              <a:buNone/>
              <a:defRPr sz="1800" b="1"/>
            </a:lvl4pPr>
            <a:lvl5pPr marL="2016125" indent="0">
              <a:buNone/>
              <a:defRPr sz="1800" b="1"/>
            </a:lvl5pPr>
            <a:lvl6pPr marL="2519680" indent="0">
              <a:buNone/>
              <a:defRPr sz="1800" b="1"/>
            </a:lvl6pPr>
            <a:lvl7pPr marL="3023870" indent="0">
              <a:buNone/>
              <a:defRPr sz="1800" b="1"/>
            </a:lvl7pPr>
            <a:lvl8pPr marL="3528060" indent="0">
              <a:buNone/>
              <a:defRPr sz="1800" b="1"/>
            </a:lvl8pPr>
            <a:lvl9pPr marL="4031615" indent="0">
              <a:buNone/>
              <a:defRPr sz="18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5120819" y="3245620"/>
            <a:ext cx="4188936" cy="349761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  <a:endParaRPr lang="pt-PT" smtClean="0"/>
          </a:p>
          <a:p>
            <a:pPr lvl="1"/>
            <a:r>
              <a:rPr lang="pt-PT" smtClean="0"/>
              <a:t>Segundo nível</a:t>
            </a:r>
            <a:endParaRPr lang="pt-PT" smtClean="0"/>
          </a:p>
          <a:p>
            <a:pPr lvl="2"/>
            <a:r>
              <a:rPr lang="pt-PT" smtClean="0"/>
              <a:t>Terceiro nível</a:t>
            </a:r>
            <a:endParaRPr lang="pt-PT" smtClean="0"/>
          </a:p>
          <a:p>
            <a:pPr lvl="3"/>
            <a:r>
              <a:rPr lang="pt-PT" smtClean="0"/>
              <a:t>Quarto nível</a:t>
            </a:r>
            <a:endParaRPr lang="pt-PT" smtClean="0"/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6DFF886-F98E-4D64-B289-C57C17460E8F}" type="slidenum">
              <a:rPr lang="pt-PT" smtClean="0"/>
            </a:fld>
            <a:endParaRPr lang="pt-PT"/>
          </a:p>
        </p:txBody>
      </p:sp>
      <p:grpSp>
        <p:nvGrpSpPr>
          <p:cNvPr id="14" name="Group 13"/>
          <p:cNvGrpSpPr/>
          <p:nvPr/>
        </p:nvGrpSpPr>
        <p:grpSpPr>
          <a:xfrm>
            <a:off x="1292692" y="1534662"/>
            <a:ext cx="7473498" cy="101780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60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D3CA994-9F33-42CE-9E99-0046F8B01D3C}" type="slidenum">
              <a:rPr lang="pt-PT" smtClean="0"/>
            </a:fld>
            <a:endParaRPr lang="pt-PT"/>
          </a:p>
        </p:txBody>
      </p:sp>
      <p:grpSp>
        <p:nvGrpSpPr>
          <p:cNvPr id="10" name="Group 9"/>
          <p:cNvGrpSpPr/>
          <p:nvPr/>
        </p:nvGrpSpPr>
        <p:grpSpPr>
          <a:xfrm>
            <a:off x="1292692" y="1534662"/>
            <a:ext cx="7473498" cy="101780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60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3BD8902-2181-45B1-9C2F-78C48D838E99}" type="slidenum">
              <a:rPr lang="pt-PT" smtClean="0"/>
            </a:fld>
            <a:endParaRPr lang="pt-PT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0274" y="1849900"/>
            <a:ext cx="3773050" cy="2079981"/>
          </a:xfrm>
        </p:spPr>
        <p:txBody>
          <a:bodyPr anchor="b"/>
          <a:lstStyle>
            <a:lvl1pPr algn="l">
              <a:defRPr sz="3100" b="0"/>
            </a:lvl1pPr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62884" y="616633"/>
            <a:ext cx="4538339" cy="6136328"/>
          </a:xfrm>
        </p:spPr>
        <p:txBody>
          <a:bodyPr anchor="ctr"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pt-PT" smtClean="0"/>
              <a:t>Clique para editar os estilos</a:t>
            </a:r>
            <a:endParaRPr lang="pt-PT" smtClean="0"/>
          </a:p>
          <a:p>
            <a:pPr lvl="1"/>
            <a:r>
              <a:rPr lang="pt-PT" smtClean="0"/>
              <a:t>Segundo nível</a:t>
            </a:r>
            <a:endParaRPr lang="pt-PT" smtClean="0"/>
          </a:p>
          <a:p>
            <a:pPr lvl="2"/>
            <a:r>
              <a:rPr lang="pt-PT" smtClean="0"/>
              <a:t>Terceiro nível</a:t>
            </a:r>
            <a:endParaRPr lang="pt-PT" smtClean="0"/>
          </a:p>
          <a:p>
            <a:pPr lvl="3"/>
            <a:r>
              <a:rPr lang="pt-PT" smtClean="0"/>
              <a:t>Quarto nível</a:t>
            </a:r>
            <a:endParaRPr lang="pt-PT" smtClean="0"/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550274" y="3972536"/>
            <a:ext cx="3761190" cy="277484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504190" indent="0">
              <a:buNone/>
              <a:defRPr sz="1300"/>
            </a:lvl2pPr>
            <a:lvl3pPr marL="1007745" indent="0">
              <a:buNone/>
              <a:defRPr sz="1100"/>
            </a:lvl3pPr>
            <a:lvl4pPr marL="1511935" indent="0">
              <a:buNone/>
              <a:defRPr sz="1000"/>
            </a:lvl4pPr>
            <a:lvl5pPr marL="2016125" indent="0">
              <a:buNone/>
              <a:defRPr sz="1000"/>
            </a:lvl5pPr>
            <a:lvl6pPr marL="2519680" indent="0">
              <a:buNone/>
              <a:defRPr sz="1000"/>
            </a:lvl6pPr>
            <a:lvl7pPr marL="3023870" indent="0">
              <a:buNone/>
              <a:defRPr sz="1000"/>
            </a:lvl7pPr>
            <a:lvl8pPr marL="3528060" indent="0">
              <a:buNone/>
              <a:defRPr sz="1000"/>
            </a:lvl8pPr>
            <a:lvl9pPr marL="4031615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BC2734C-4B63-45B3-9505-D685FB1177D9}" type="slidenum">
              <a:rPr lang="pt-PT" smtClean="0"/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152" y="5146508"/>
            <a:ext cx="8562601" cy="710694"/>
          </a:xfrm>
        </p:spPr>
        <p:txBody>
          <a:bodyPr anchor="b"/>
          <a:lstStyle>
            <a:lvl1pPr algn="ctr">
              <a:defRPr sz="3100" b="0"/>
            </a:lvl1pPr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407479" y="735206"/>
            <a:ext cx="5260971" cy="396614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500"/>
            </a:lvl1pPr>
            <a:lvl2pPr marL="504190" indent="0">
              <a:buNone/>
              <a:defRPr sz="3100"/>
            </a:lvl2pPr>
            <a:lvl3pPr marL="1007745" indent="0">
              <a:buNone/>
              <a:defRPr sz="2600"/>
            </a:lvl3pPr>
            <a:lvl4pPr marL="1511935" indent="0">
              <a:buNone/>
              <a:defRPr sz="2200"/>
            </a:lvl4pPr>
            <a:lvl5pPr marL="2016125" indent="0">
              <a:buNone/>
              <a:defRPr sz="2200"/>
            </a:lvl5pPr>
            <a:lvl6pPr marL="2519680" indent="0">
              <a:buNone/>
              <a:defRPr sz="2200"/>
            </a:lvl6pPr>
            <a:lvl7pPr marL="3023870" indent="0">
              <a:buNone/>
              <a:defRPr sz="2200"/>
            </a:lvl7pPr>
            <a:lvl8pPr marL="3528060" indent="0">
              <a:buNone/>
              <a:defRPr sz="2200"/>
            </a:lvl8pPr>
            <a:lvl9pPr marL="4031615" indent="0">
              <a:buNone/>
              <a:defRPr sz="2200"/>
            </a:lvl9pPr>
          </a:lstStyle>
          <a:p>
            <a:r>
              <a:rPr lang="pt-PT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59012" y="5869062"/>
            <a:ext cx="8550742" cy="8872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504190" indent="0">
              <a:buNone/>
              <a:defRPr sz="1300"/>
            </a:lvl2pPr>
            <a:lvl3pPr marL="1007745" indent="0">
              <a:buNone/>
              <a:defRPr sz="1100"/>
            </a:lvl3pPr>
            <a:lvl4pPr marL="1511935" indent="0">
              <a:buNone/>
              <a:defRPr sz="1000"/>
            </a:lvl4pPr>
            <a:lvl5pPr marL="2016125" indent="0">
              <a:buNone/>
              <a:defRPr sz="1000"/>
            </a:lvl5pPr>
            <a:lvl6pPr marL="2519680" indent="0">
              <a:buNone/>
              <a:defRPr sz="1000"/>
            </a:lvl6pPr>
            <a:lvl7pPr marL="3023870" indent="0">
              <a:buNone/>
              <a:defRPr sz="1000"/>
            </a:lvl7pPr>
            <a:lvl8pPr marL="3528060" indent="0">
              <a:buNone/>
              <a:defRPr sz="1000"/>
            </a:lvl8pPr>
            <a:lvl9pPr marL="4031615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4F73660-5CAA-4F2B-8011-81056685A687}" type="slidenum">
              <a:rPr lang="pt-PT" smtClean="0"/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0080625" cy="7559675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9013" y="628492"/>
            <a:ext cx="8550741" cy="1162115"/>
          </a:xfrm>
          <a:prstGeom prst="rect">
            <a:avLst/>
          </a:prstGeom>
        </p:spPr>
        <p:txBody>
          <a:bodyPr vert="horz" lIns="100794" tIns="50397" rIns="100794" bIns="50397" rtlCol="0" anchor="ctr">
            <a:noAutofit/>
          </a:bodyPr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0872" y="2478387"/>
            <a:ext cx="8538881" cy="4274573"/>
          </a:xfrm>
          <a:prstGeom prst="rect">
            <a:avLst/>
          </a:prstGeom>
        </p:spPr>
        <p:txBody>
          <a:bodyPr vert="horz" lIns="100794" tIns="50397" rIns="100794" bIns="50397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  <a:endParaRPr lang="pt-PT" smtClean="0"/>
          </a:p>
          <a:p>
            <a:pPr lvl="1"/>
            <a:r>
              <a:rPr lang="pt-PT" smtClean="0"/>
              <a:t>Segundo nível</a:t>
            </a:r>
            <a:endParaRPr lang="pt-PT" smtClean="0"/>
          </a:p>
          <a:p>
            <a:pPr lvl="2"/>
            <a:r>
              <a:rPr lang="pt-PT" smtClean="0"/>
              <a:t>Terceiro nível</a:t>
            </a:r>
            <a:endParaRPr lang="pt-PT" smtClean="0"/>
          </a:p>
          <a:p>
            <a:pPr lvl="3"/>
            <a:r>
              <a:rPr lang="pt-PT" smtClean="0"/>
              <a:t>Quarto nível</a:t>
            </a:r>
            <a:endParaRPr lang="pt-PT" smtClean="0"/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97292" y="6791849"/>
            <a:ext cx="2352146" cy="402483"/>
          </a:xfrm>
          <a:prstGeom prst="rect">
            <a:avLst/>
          </a:prstGeom>
        </p:spPr>
        <p:txBody>
          <a:bodyPr vert="horz" lIns="100794" tIns="50397" rIns="100794" bIns="50397" rtlCol="0" anchor="ctr"/>
          <a:lstStyle>
            <a:lvl1pPr algn="l">
              <a:defRPr sz="1300">
                <a:solidFill>
                  <a:schemeClr val="tx2"/>
                </a:solidFill>
              </a:defRPr>
            </a:lvl1pPr>
          </a:lstStyle>
          <a:p>
            <a:pPr lvl="0"/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44214" y="6791849"/>
            <a:ext cx="3192198" cy="402483"/>
          </a:xfrm>
          <a:prstGeom prst="rect">
            <a:avLst/>
          </a:prstGeom>
        </p:spPr>
        <p:txBody>
          <a:bodyPr vert="horz" lIns="100794" tIns="50397" rIns="100794" bIns="50397" rtlCol="0" anchor="ctr"/>
          <a:lstStyle>
            <a:lvl1pPr algn="ctr">
              <a:defRPr sz="1300">
                <a:solidFill>
                  <a:schemeClr val="tx2"/>
                </a:solidFill>
              </a:defRPr>
            </a:lvl1pPr>
          </a:lstStyle>
          <a:p>
            <a:pPr lvl="0"/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9327" y="6791849"/>
            <a:ext cx="2352146" cy="402483"/>
          </a:xfrm>
          <a:prstGeom prst="rect">
            <a:avLst/>
          </a:prstGeom>
        </p:spPr>
        <p:txBody>
          <a:bodyPr vert="horz" lIns="100794" tIns="50397" rIns="100794" bIns="50397" rtlCol="0" anchor="ctr"/>
          <a:lstStyle>
            <a:lvl1pPr algn="r">
              <a:defRPr sz="1300">
                <a:solidFill>
                  <a:schemeClr val="tx2"/>
                </a:solidFill>
              </a:defRPr>
            </a:lvl1pPr>
          </a:lstStyle>
          <a:p>
            <a:pPr lvl="0"/>
            <a:fld id="{E9E80561-27C3-4888-8A6E-A31BDE78E309}" type="slidenum">
              <a:rPr lang="pt-PT" smtClean="0"/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07745" rtl="0" eaLnBrk="1" latinLnBrk="0" hangingPunct="1">
        <a:spcBef>
          <a:spcPct val="0"/>
        </a:spcBef>
        <a:buNone/>
        <a:defRPr sz="6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03225" indent="-403225" algn="l" defTabSz="1007745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856615" indent="-403225" algn="l" defTabSz="1007745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259840" indent="-403225" algn="l" defTabSz="1007745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63065" indent="-353060" algn="l" defTabSz="1007745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2016125" indent="-353060" algn="l" defTabSz="1007745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368550" indent="-302260" algn="l" defTabSz="1007745" rtl="0" eaLnBrk="1" latinLnBrk="0" hangingPunct="1">
        <a:spcBef>
          <a:spcPts val="440"/>
        </a:spcBef>
        <a:buClr>
          <a:schemeClr val="accent1"/>
        </a:buClr>
        <a:buFont typeface="Wingdings" pitchFamily="2" charset="2"/>
        <a:buChar char="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610" indent="-302260" algn="l" defTabSz="1007745" rtl="0" eaLnBrk="1" latinLnBrk="0" hangingPunct="1">
        <a:spcBef>
          <a:spcPts val="440"/>
        </a:spcBef>
        <a:buClr>
          <a:schemeClr val="accent1"/>
        </a:buClr>
        <a:buFont typeface="Wingdings" pitchFamily="2" charset="2"/>
        <a:buChar char="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3074035" indent="-302260" algn="l" defTabSz="1007745" rtl="0" eaLnBrk="1" latinLnBrk="0" hangingPunct="1">
        <a:spcBef>
          <a:spcPts val="440"/>
        </a:spcBef>
        <a:buClr>
          <a:schemeClr val="accent1"/>
        </a:buClr>
        <a:buFont typeface="Wingdings" pitchFamily="2" charset="2"/>
        <a:buChar char="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427095" indent="-302260" algn="l" defTabSz="1007745" rtl="0" eaLnBrk="1" latinLnBrk="0" hangingPunct="1">
        <a:spcBef>
          <a:spcPts val="440"/>
        </a:spcBef>
        <a:buClr>
          <a:schemeClr val="accent1"/>
        </a:buClr>
        <a:buFont typeface="Wingdings" pitchFamily="2" charset="2"/>
        <a:buChar char="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7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4190" algn="l" defTabSz="10077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7745" algn="l" defTabSz="10077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35" algn="l" defTabSz="10077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6125" algn="l" defTabSz="10077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9680" algn="l" defTabSz="10077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23870" algn="l" defTabSz="10077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8060" algn="l" defTabSz="10077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31615" algn="l" defTabSz="100774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emf"/><Relationship Id="rId1" Type="http://schemas.openxmlformats.org/officeDocument/2006/relationships/package" Target="../embeddings/Presentation1.pptx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5435" y="604819"/>
            <a:ext cx="8568531" cy="1620430"/>
          </a:xfrm>
        </p:spPr>
        <p:txBody>
          <a:bodyPr>
            <a:normAutofit/>
          </a:bodyPr>
          <a:lstStyle/>
          <a:p>
            <a:r>
              <a:rPr lang="pt-PT" sz="8800" b="1" dirty="0">
                <a:solidFill>
                  <a:srgbClr val="002060"/>
                </a:solidFill>
                <a:latin typeface="Edwardian Script ITC" pitchFamily="66" charset="0"/>
              </a:rPr>
              <a:t>International Tea Day</a:t>
            </a:r>
            <a:endParaRPr lang="pt-PT" sz="8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9273" y="1636699"/>
            <a:ext cx="7056438" cy="4445027"/>
          </a:xfrm>
        </p:spPr>
        <p:txBody>
          <a:bodyPr>
            <a:normAutofit/>
          </a:bodyPr>
          <a:lstStyle/>
          <a:p>
            <a:endParaRPr lang="pt-PT" sz="66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pt-PT" sz="4700" dirty="0" err="1" smtClean="0">
                <a:solidFill>
                  <a:schemeClr val="accent6">
                    <a:lumMod val="50000"/>
                  </a:schemeClr>
                </a:solidFill>
              </a:rPr>
              <a:t>Work</a:t>
            </a:r>
            <a:r>
              <a:rPr lang="pt-PT" sz="47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t-PT" sz="4700" dirty="0">
                <a:solidFill>
                  <a:schemeClr val="accent6">
                    <a:lumMod val="50000"/>
                  </a:schemeClr>
                </a:solidFill>
              </a:rPr>
              <a:t>done by:</a:t>
            </a:r>
            <a:endParaRPr lang="pt-PT" sz="47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pt-PT" sz="11500" smtClean="0">
                <a:solidFill>
                  <a:srgbClr val="002060"/>
                </a:solidFill>
                <a:latin typeface="AR CHRISTY" panose="02000000000000000000" pitchFamily="2" charset="0"/>
              </a:rPr>
              <a:t>9º </a:t>
            </a:r>
            <a:r>
              <a:rPr lang="pt-PT" sz="11500" dirty="0">
                <a:solidFill>
                  <a:srgbClr val="002060"/>
                </a:solidFill>
                <a:latin typeface="AR CHRISTY" panose="02000000000000000000" pitchFamily="2" charset="0"/>
              </a:rPr>
              <a:t>A</a:t>
            </a:r>
            <a:endParaRPr lang="pt-PT" sz="11500" dirty="0">
              <a:solidFill>
                <a:srgbClr val="002060"/>
              </a:solidFill>
              <a:latin typeface="AR CHRISTY" panose="02000000000000000000" pitchFamily="2" charset="0"/>
            </a:endParaRPr>
          </a:p>
          <a:p>
            <a:pPr marL="504190" indent="-504190" algn="l">
              <a:buFontTx/>
              <a:buChar char="-"/>
            </a:pPr>
            <a:endParaRPr lang="pt-PT" dirty="0"/>
          </a:p>
          <a:p>
            <a:pPr marL="504190" indent="-504190" algn="l">
              <a:buFontTx/>
              <a:buChar char="-"/>
            </a:pPr>
            <a:endParaRPr lang="pt-PT" dirty="0"/>
          </a:p>
          <a:p>
            <a:pPr marL="504190" indent="-504190" algn="l">
              <a:buFontTx/>
              <a:buChar char="-"/>
            </a:pPr>
            <a:endParaRPr lang="pt-PT" dirty="0"/>
          </a:p>
          <a:p>
            <a:pPr marL="504190" indent="-504190">
              <a:buFontTx/>
              <a:buChar char="-"/>
            </a:pPr>
            <a:endParaRPr lang="pt-PT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 idx="4294967295"/>
          </p:nvPr>
        </p:nvSpPr>
        <p:spPr>
          <a:xfrm>
            <a:off x="0" y="593725"/>
            <a:ext cx="9072563" cy="677863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pt-PT" b="1" dirty="0" err="1">
                <a:solidFill>
                  <a:srgbClr val="FF420E"/>
                </a:solidFill>
                <a:latin typeface="Arial Black" pitchFamily="34"/>
              </a:rPr>
              <a:t>Flower</a:t>
            </a:r>
            <a:r>
              <a:rPr lang="pt-PT" b="1" dirty="0">
                <a:solidFill>
                  <a:srgbClr val="FF420E"/>
                </a:solidFill>
                <a:latin typeface="Arial Black" pitchFamily="34"/>
              </a:rPr>
              <a:t> </a:t>
            </a:r>
            <a:r>
              <a:rPr lang="pt-PT" b="1" dirty="0" err="1" smtClean="0">
                <a:solidFill>
                  <a:srgbClr val="FF420E"/>
                </a:solidFill>
                <a:latin typeface="Arial Black" pitchFamily="34"/>
              </a:rPr>
              <a:t>tea</a:t>
            </a:r>
            <a:r>
              <a:rPr lang="pt-PT" b="1" dirty="0" smtClean="0">
                <a:solidFill>
                  <a:srgbClr val="FF420E"/>
                </a:solidFill>
                <a:latin typeface="Arial Black" pitchFamily="34"/>
              </a:rPr>
              <a:t> </a:t>
            </a:r>
            <a:r>
              <a:rPr lang="pt-PT" b="1" dirty="0" err="1">
                <a:solidFill>
                  <a:srgbClr val="FF420E"/>
                </a:solidFill>
                <a:latin typeface="Arial Black" pitchFamily="34"/>
              </a:rPr>
              <a:t>jasmine</a:t>
            </a:r>
            <a:endParaRPr lang="pt-PT" b="1" dirty="0">
              <a:solidFill>
                <a:srgbClr val="FF420E"/>
              </a:solidFill>
              <a:latin typeface="Arial Black" pitchFamily="34"/>
            </a:endParaRPr>
          </a:p>
        </p:txBody>
      </p:sp>
      <p:pic>
        <p:nvPicPr>
          <p:cNvPr id="3" name="Marcador de Posição da Imagem 2"/>
          <p:cNvPicPr>
            <a:picLocks noGrp="1" noChangeAspect="1"/>
          </p:cNvPicPr>
          <p:nvPr>
            <p:ph type="pic" idx="4294967295"/>
          </p:nvPr>
        </p:nvPicPr>
        <p:blipFill>
          <a:blip r:embed="rId1">
            <a:lum/>
          </a:blip>
          <a:srcRect/>
          <a:stretch>
            <a:fillRect/>
          </a:stretch>
        </p:blipFill>
        <p:spPr>
          <a:xfrm>
            <a:off x="1295896" y="1763613"/>
            <a:ext cx="7335838" cy="4989513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 idx="4294967295"/>
          </p:nvPr>
        </p:nvSpPr>
        <p:spPr>
          <a:xfrm>
            <a:off x="0" y="301625"/>
            <a:ext cx="9072563" cy="1262063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l">
              <a:buNone/>
            </a:pPr>
            <a:r>
              <a:rPr lang="pt-PT" sz="2600" b="1" dirty="0" err="1" smtClean="0"/>
              <a:t>Country</a:t>
            </a:r>
            <a:r>
              <a:rPr lang="pt-PT" sz="2600" b="1" dirty="0" smtClean="0"/>
              <a:t> </a:t>
            </a:r>
            <a:r>
              <a:rPr lang="pt-PT" sz="2600" b="1" dirty="0" err="1" smtClean="0"/>
              <a:t>of</a:t>
            </a:r>
            <a:r>
              <a:rPr lang="pt-PT" sz="2600" b="1" dirty="0" smtClean="0"/>
              <a:t> </a:t>
            </a:r>
            <a:r>
              <a:rPr lang="pt-PT" sz="2600" b="1" dirty="0" err="1" smtClean="0"/>
              <a:t>origin</a:t>
            </a:r>
            <a:r>
              <a:rPr lang="pt-PT" sz="2600" b="1" dirty="0" smtClean="0"/>
              <a:t>:  China</a:t>
            </a:r>
            <a:r>
              <a:rPr lang="pt-PT" sz="2600" b="1" dirty="0"/>
              <a:t>.</a:t>
            </a:r>
          </a:p>
        </p:txBody>
      </p:sp>
      <p:sp>
        <p:nvSpPr>
          <p:cNvPr id="3" name="Marcador de Posição do Texto 2"/>
          <p:cNvSpPr txBox="1">
            <a:spLocks noGrp="1"/>
          </p:cNvSpPr>
          <p:nvPr>
            <p:ph type="body" idx="4294967295"/>
          </p:nvPr>
        </p:nvSpPr>
        <p:spPr>
          <a:xfrm>
            <a:off x="0" y="1768475"/>
            <a:ext cx="4570413" cy="4989513"/>
          </a:xfrm>
        </p:spPr>
        <p:txBody>
          <a:bodyPr/>
          <a:lstStyle>
            <a:defPPr marL="431800" marR="0" lvl="0" indent="-323850"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None/>
              <a:defRPr lang="pt-PT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Arial" pitchFamily="18"/>
              </a:defRPr>
            </a:defPPr>
            <a:lvl1pPr marL="431800" marR="0" lvl="0" indent="-323850"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  <a:defRPr lang="pt-PT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Arial" pitchFamily="18"/>
              </a:defRPr>
            </a:lvl1pPr>
            <a:lvl2pPr marL="864235" marR="0" lvl="1" indent="-323850">
              <a:spcBef>
                <a:spcPts val="0"/>
              </a:spcBef>
              <a:spcAft>
                <a:spcPts val="1135"/>
              </a:spcAft>
              <a:buSzPct val="75000"/>
              <a:buFont typeface="StarSymbol"/>
              <a:buChar char="–"/>
              <a:defRPr lang="pt-PT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Arial" pitchFamily="18"/>
              </a:defRPr>
            </a:lvl2pPr>
            <a:lvl3pPr marL="1296035" marR="0" lvl="2" indent="-28829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pt-PT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Arial" pitchFamily="18"/>
              </a:defRPr>
            </a:lvl3pPr>
            <a:lvl4pPr marL="1727835" marR="0" lvl="3" indent="-215900">
              <a:spcBef>
                <a:spcPts val="0"/>
              </a:spcBef>
              <a:spcAft>
                <a:spcPts val="565"/>
              </a:spcAft>
              <a:buSzPct val="75000"/>
              <a:buFont typeface="StarSymbol"/>
              <a:buChar char="–"/>
              <a:defRPr lang="pt-PT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Arial" pitchFamily="18"/>
              </a:defRPr>
            </a:lvl4pPr>
            <a:lvl5pPr marL="2160270" marR="0" lvl="4" indent="-215900">
              <a:spcBef>
                <a:spcPts val="0"/>
              </a:spcBef>
              <a:spcAft>
                <a:spcPts val="285"/>
              </a:spcAft>
              <a:buSzPct val="45000"/>
              <a:buFont typeface="StarSymbol"/>
              <a:buChar char="●"/>
              <a:defRPr lang="pt-PT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Arial" pitchFamily="18"/>
              </a:defRPr>
            </a:lvl5pPr>
            <a:lvl6pPr marL="2592070" marR="0" lvl="5" indent="-215900">
              <a:spcBef>
                <a:spcPts val="0"/>
              </a:spcBef>
              <a:spcAft>
                <a:spcPts val="285"/>
              </a:spcAft>
              <a:buSzPct val="45000"/>
              <a:buFont typeface="StarSymbol"/>
              <a:buChar char="●"/>
              <a:defRPr lang="pt-PT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Arial" pitchFamily="18"/>
              </a:defRPr>
            </a:lvl6pPr>
            <a:lvl7pPr marL="3023870" marR="0" lvl="6" indent="-215900">
              <a:spcBef>
                <a:spcPts val="0"/>
              </a:spcBef>
              <a:spcAft>
                <a:spcPts val="285"/>
              </a:spcAft>
              <a:buSzPct val="45000"/>
              <a:buFont typeface="StarSymbol"/>
              <a:buChar char="●"/>
              <a:defRPr lang="pt-PT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Arial" pitchFamily="18"/>
              </a:defRPr>
            </a:lvl7pPr>
            <a:lvl8pPr marL="3456305" marR="0" lvl="7" indent="-215900">
              <a:spcBef>
                <a:spcPts val="0"/>
              </a:spcBef>
              <a:spcAft>
                <a:spcPts val="285"/>
              </a:spcAft>
              <a:buSzPct val="45000"/>
              <a:buFont typeface="StarSymbol"/>
              <a:buChar char="●"/>
              <a:defRPr lang="pt-PT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Arial" pitchFamily="18"/>
              </a:defRPr>
            </a:lvl8pPr>
            <a:lvl9pPr marL="3888105" marR="0" lvl="8" indent="-215900">
              <a:spcBef>
                <a:spcPts val="0"/>
              </a:spcBef>
              <a:spcAft>
                <a:spcPts val="285"/>
              </a:spcAft>
              <a:buSzPct val="45000"/>
              <a:buFont typeface="StarSymbol"/>
              <a:buChar char="●"/>
              <a:defRPr lang="pt-PT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Arial" pitchFamily="18"/>
              </a:defRPr>
            </a:lvl9pPr>
          </a:lstStyle>
          <a:p>
            <a:pPr lvl="0" algn="l">
              <a:buNone/>
            </a:pPr>
            <a:r>
              <a:rPr lang="pt-PT" sz="2800" b="1" dirty="0" err="1"/>
              <a:t>B</a:t>
            </a:r>
            <a:r>
              <a:rPr lang="pt-PT" sz="2600" b="1" dirty="0" err="1" smtClean="0"/>
              <a:t>enefits</a:t>
            </a:r>
            <a:r>
              <a:rPr lang="pt-PT" sz="2600" b="1" dirty="0" smtClean="0"/>
              <a:t> </a:t>
            </a:r>
            <a:r>
              <a:rPr lang="pt-PT" sz="2600" b="1" dirty="0" err="1"/>
              <a:t>of</a:t>
            </a:r>
            <a:r>
              <a:rPr lang="pt-PT" sz="2600" b="1" dirty="0"/>
              <a:t> </a:t>
            </a:r>
            <a:r>
              <a:rPr lang="pt-PT" sz="2600" b="1" dirty="0" err="1"/>
              <a:t>jasmine</a:t>
            </a:r>
            <a:r>
              <a:rPr lang="pt-PT" sz="2600" b="1" dirty="0"/>
              <a:t> </a:t>
            </a:r>
            <a:r>
              <a:rPr lang="pt-PT" sz="2600" b="1" dirty="0" err="1" smtClean="0"/>
              <a:t>tea</a:t>
            </a:r>
            <a:r>
              <a:rPr lang="pt-PT" sz="2600" b="1" dirty="0" smtClean="0"/>
              <a:t>:</a:t>
            </a:r>
            <a:endParaRPr lang="pt-PT" sz="2600" b="1" dirty="0"/>
          </a:p>
          <a:p>
            <a:pPr lvl="0" algn="l">
              <a:buNone/>
            </a:pPr>
            <a:r>
              <a:rPr lang="pt-PT" sz="2800" dirty="0"/>
              <a:t>  - </a:t>
            </a:r>
            <a:r>
              <a:rPr lang="pt-PT" sz="2800" dirty="0" err="1" smtClean="0"/>
              <a:t>reduces</a:t>
            </a:r>
            <a:r>
              <a:rPr lang="pt-PT" sz="2800" dirty="0" smtClean="0"/>
              <a:t> </a:t>
            </a:r>
            <a:r>
              <a:rPr lang="pt-PT" sz="2800" dirty="0" err="1"/>
              <a:t>the</a:t>
            </a:r>
            <a:r>
              <a:rPr lang="pt-PT" sz="2800" dirty="0"/>
              <a:t> </a:t>
            </a:r>
            <a:r>
              <a:rPr lang="pt-PT" sz="2800" dirty="0" err="1"/>
              <a:t>appearance</a:t>
            </a:r>
            <a:r>
              <a:rPr lang="pt-PT" sz="2800" dirty="0"/>
              <a:t> </a:t>
            </a:r>
            <a:r>
              <a:rPr lang="pt-PT" sz="2800" dirty="0" err="1"/>
              <a:t>of</a:t>
            </a:r>
            <a:r>
              <a:rPr lang="pt-PT" sz="2800" dirty="0"/>
              <a:t> </a:t>
            </a:r>
            <a:r>
              <a:rPr lang="pt-PT" sz="2800" dirty="0" err="1"/>
              <a:t>wrinkles</a:t>
            </a:r>
            <a:r>
              <a:rPr lang="pt-PT" sz="2800" dirty="0"/>
              <a:t>;</a:t>
            </a:r>
            <a:endParaRPr lang="pt-PT" sz="2800" dirty="0"/>
          </a:p>
          <a:p>
            <a:pPr lvl="0" algn="l">
              <a:buNone/>
            </a:pPr>
            <a:r>
              <a:rPr lang="pt-PT" sz="2800" dirty="0"/>
              <a:t>   - </a:t>
            </a:r>
            <a:r>
              <a:rPr lang="pt-PT" sz="2800" dirty="0" err="1"/>
              <a:t>reduces</a:t>
            </a:r>
            <a:r>
              <a:rPr lang="pt-PT" sz="2800" dirty="0"/>
              <a:t> </a:t>
            </a:r>
            <a:r>
              <a:rPr lang="pt-PT" sz="2800" smtClean="0"/>
              <a:t>cholesterol</a:t>
            </a:r>
            <a:r>
              <a:rPr lang="pt-PT" sz="2800" dirty="0" smtClean="0"/>
              <a:t> </a:t>
            </a:r>
            <a:r>
              <a:rPr lang="pt-PT" sz="2800" dirty="0" err="1"/>
              <a:t>and</a:t>
            </a:r>
            <a:r>
              <a:rPr lang="pt-PT" sz="2800" dirty="0"/>
              <a:t> </a:t>
            </a:r>
            <a:r>
              <a:rPr lang="pt-PT" sz="2800" dirty="0" err="1"/>
              <a:t>prevents</a:t>
            </a:r>
            <a:r>
              <a:rPr lang="pt-PT" sz="2800" dirty="0"/>
              <a:t> </a:t>
            </a:r>
            <a:r>
              <a:rPr lang="pt-PT" sz="2800" dirty="0" err="1"/>
              <a:t>the</a:t>
            </a:r>
            <a:r>
              <a:rPr lang="pt-PT" sz="2800" dirty="0"/>
              <a:t> </a:t>
            </a:r>
            <a:r>
              <a:rPr lang="pt-PT" sz="2800" dirty="0" err="1"/>
              <a:t>onset</a:t>
            </a:r>
            <a:r>
              <a:rPr lang="pt-PT" sz="2800" dirty="0"/>
              <a:t> </a:t>
            </a:r>
            <a:r>
              <a:rPr lang="pt-PT" sz="2800" dirty="0" err="1"/>
              <a:t>of</a:t>
            </a:r>
            <a:r>
              <a:rPr lang="pt-PT" sz="2800" dirty="0"/>
              <a:t> </a:t>
            </a:r>
            <a:r>
              <a:rPr lang="pt-PT" sz="2800" dirty="0" err="1"/>
              <a:t>cancer</a:t>
            </a:r>
            <a:r>
              <a:rPr lang="pt-PT" sz="2800" dirty="0"/>
              <a:t>;</a:t>
            </a:r>
            <a:endParaRPr lang="pt-PT" sz="2800" dirty="0"/>
          </a:p>
          <a:p>
            <a:pPr lvl="0" algn="l">
              <a:buNone/>
            </a:pPr>
            <a:r>
              <a:rPr lang="pt-PT" sz="2800" dirty="0"/>
              <a:t>   - </a:t>
            </a:r>
            <a:r>
              <a:rPr lang="pt-PT" sz="2800" dirty="0" err="1"/>
              <a:t>lessens</a:t>
            </a:r>
            <a:r>
              <a:rPr lang="pt-PT" sz="2800" dirty="0"/>
              <a:t> stress </a:t>
            </a:r>
            <a:r>
              <a:rPr lang="pt-PT" sz="2800" dirty="0" err="1"/>
              <a:t>and</a:t>
            </a:r>
            <a:r>
              <a:rPr lang="pt-PT" sz="2800" dirty="0"/>
              <a:t> fatigue.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1">
            <a:lum/>
          </a:blip>
          <a:srcRect/>
          <a:stretch>
            <a:fillRect/>
          </a:stretch>
        </p:blipFill>
        <p:spPr>
          <a:xfrm>
            <a:off x="4896000" y="1368000"/>
            <a:ext cx="4682520" cy="5390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o 1"/>
          <p:cNvGraphicFramePr>
            <a:graphicFrameLocks noChangeAspect="1"/>
          </p:cNvGraphicFramePr>
          <p:nvPr/>
        </p:nvGraphicFramePr>
        <p:xfrm>
          <a:off x="791840" y="593653"/>
          <a:ext cx="8784976" cy="65879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Apresentação" r:id="rId1" imgW="4579620" imgH="3423285" progId="PowerPoint.Show.12">
                  <p:embed/>
                </p:oleObj>
              </mc:Choice>
              <mc:Fallback>
                <p:oleObj name="Apresentação" r:id="rId1" imgW="4579620" imgH="3423285" progId="PowerPoint.Show.12">
                  <p:embed/>
                  <p:pic>
                    <p:nvPicPr>
                      <p:cNvPr id="0" name="Picture 1026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791840" y="593653"/>
                        <a:ext cx="8784976" cy="65879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53586" y="446069"/>
            <a:ext cx="8570992" cy="1905011"/>
          </a:xfrm>
        </p:spPr>
        <p:txBody>
          <a:bodyPr/>
          <a:lstStyle/>
          <a:p>
            <a:r>
              <a:rPr lang="pt-PT" dirty="0" err="1" smtClean="0">
                <a:solidFill>
                  <a:schemeClr val="accent2"/>
                </a:solidFill>
              </a:rPr>
              <a:t>Oolong</a:t>
            </a:r>
            <a:r>
              <a:rPr lang="pt-PT" dirty="0" smtClean="0">
                <a:solidFill>
                  <a:schemeClr val="accent2"/>
                </a:solidFill>
              </a:rPr>
              <a:t> </a:t>
            </a:r>
            <a:r>
              <a:rPr lang="pt-PT" dirty="0" err="1" smtClean="0">
                <a:solidFill>
                  <a:schemeClr val="accent2"/>
                </a:solidFill>
              </a:rPr>
              <a:t>tea</a:t>
            </a:r>
            <a:endParaRPr lang="pt-PT" dirty="0">
              <a:solidFill>
                <a:schemeClr val="accent2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6667" y="2906308"/>
            <a:ext cx="9723958" cy="4921679"/>
          </a:xfrm>
        </p:spPr>
        <p:txBody>
          <a:bodyPr/>
          <a:lstStyle/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/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Country of origin: China.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Benefits: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-Weight Management;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-Removal of harmful free radicals;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-Controls diabetes.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 smtClean="0"/>
          </a:p>
          <a:p>
            <a:pPr algn="r"/>
            <a:r>
              <a:rPr lang="en-US" smtClean="0">
                <a:solidFill>
                  <a:schemeClr val="tx1"/>
                </a:solidFill>
              </a:rPr>
              <a:t>  </a:t>
            </a:r>
            <a:endParaRPr lang="pt-PT" dirty="0">
              <a:solidFill>
                <a:schemeClr val="tx1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4819" y="838275"/>
            <a:ext cx="2350207" cy="22117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7736" y="525443"/>
            <a:ext cx="1358540" cy="30772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7989" y="4097339"/>
            <a:ext cx="2510093" cy="25098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 txBox="1">
            <a:spLocks noGrp="1"/>
          </p:cNvSpPr>
          <p:nvPr>
            <p:ph type="subTitle" idx="4294967295"/>
          </p:nvPr>
        </p:nvSpPr>
        <p:spPr>
          <a:xfrm>
            <a:off x="0" y="1768475"/>
            <a:ext cx="9072563" cy="4989513"/>
          </a:xfrm>
        </p:spPr>
        <p:txBody>
          <a:bodyPr anchor="ctr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lvl="0" indent="0" algn="l">
              <a:buNone/>
            </a:pPr>
            <a:endParaRPr lang="pt-PT">
              <a:solidFill>
                <a:srgbClr val="FFFFFF"/>
              </a:solidFill>
            </a:endParaRPr>
          </a:p>
          <a:p>
            <a:pPr marL="0" lvl="0" indent="0" algn="l">
              <a:buNone/>
            </a:pPr>
            <a:r>
              <a:rPr lang="pt-PT" b="1">
                <a:solidFill>
                  <a:srgbClr val="800000"/>
                </a:solidFill>
              </a:rPr>
              <a:t>	</a:t>
            </a:r>
            <a:endParaRPr lang="pt-PT" b="1">
              <a:solidFill>
                <a:srgbClr val="800000"/>
              </a:solidFill>
            </a:endParaRPr>
          </a:p>
          <a:p>
            <a:pPr marL="0" lvl="0" indent="0" algn="ctr">
              <a:buNone/>
            </a:pPr>
            <a:endParaRPr lang="pt-PT">
              <a:solidFill>
                <a:srgbClr val="FFFFFF"/>
              </a:solidFill>
            </a:endParaRPr>
          </a:p>
        </p:txBody>
      </p:sp>
      <p:sp>
        <p:nvSpPr>
          <p:cNvPr id="4" name="Título 3"/>
          <p:cNvSpPr txBox="1">
            <a:spLocks noGrp="1"/>
          </p:cNvSpPr>
          <p:nvPr>
            <p:ph type="title" idx="4294967295"/>
          </p:nvPr>
        </p:nvSpPr>
        <p:spPr>
          <a:xfrm>
            <a:off x="0" y="301625"/>
            <a:ext cx="9072563" cy="1262063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pt-PT" b="1" dirty="0" err="1">
                <a:solidFill>
                  <a:srgbClr val="800000"/>
                </a:solidFill>
              </a:rPr>
              <a:t>Black</a:t>
            </a:r>
            <a:r>
              <a:rPr lang="pt-PT" b="1" dirty="0">
                <a:solidFill>
                  <a:srgbClr val="800000"/>
                </a:solidFill>
              </a:rPr>
              <a:t> </a:t>
            </a:r>
            <a:r>
              <a:rPr lang="pt-PT" b="1" dirty="0" err="1">
                <a:solidFill>
                  <a:srgbClr val="800000"/>
                </a:solidFill>
              </a:rPr>
              <a:t>Tea</a:t>
            </a:r>
            <a:endParaRPr lang="pt-PT" b="1" dirty="0">
              <a:solidFill>
                <a:srgbClr val="800000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1">
            <a:lum/>
          </a:blip>
          <a:srcRect/>
          <a:stretch>
            <a:fillRect/>
          </a:stretch>
        </p:blipFill>
        <p:spPr>
          <a:xfrm>
            <a:off x="1734119" y="720416"/>
            <a:ext cx="7775471" cy="637178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/>
          <p:cNvSpPr txBox="1"/>
          <p:nvPr/>
        </p:nvSpPr>
        <p:spPr>
          <a:xfrm>
            <a:off x="5832000" y="1769040"/>
            <a:ext cx="3816000" cy="34632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defTabSz="-635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b="0" i="0" u="none" strike="noStrike" kern="1200" cap="none">
                <a:ln>
                  <a:noFill/>
                </a:ln>
                <a:latin typeface="Liberation Sans" pitchFamily="18"/>
                <a:ea typeface="Microsoft YaHei" pitchFamily="2"/>
                <a:cs typeface="Arial" pitchFamily="18"/>
              </a:rPr>
              <a:t>	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1439912" y="4931965"/>
            <a:ext cx="7848872" cy="1934332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Ctr="0" compatLnSpc="0">
            <a:spAutoFit/>
          </a:bodyPr>
          <a:lstStyle/>
          <a:p>
            <a:pPr marL="0" marR="0" lvl="0" indent="0" algn="l" defTabSz="-635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pPr>
            <a:r>
              <a:rPr lang="pt-PT" sz="2500" b="1" i="0" u="none" strike="noStrike" kern="1200" cap="none" dirty="0" err="1" smtClean="0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The</a:t>
            </a:r>
            <a:r>
              <a:rPr lang="pt-PT" sz="2500" b="1" i="0" u="none" strike="noStrike" kern="1200" cap="none" dirty="0" smtClean="0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 </a:t>
            </a:r>
            <a:r>
              <a:rPr lang="pt-PT" sz="2500" b="1" i="0" u="none" strike="noStrike" kern="1200" cap="none" dirty="0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original country </a:t>
            </a:r>
            <a:r>
              <a:rPr lang="pt-PT" sz="2500" b="1" i="0" u="none" strike="noStrike" kern="1200" cap="none" dirty="0" err="1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of</a:t>
            </a:r>
            <a:r>
              <a:rPr lang="pt-PT" sz="2500" b="1" i="0" u="none" strike="noStrike" kern="1200" cap="none" dirty="0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 </a:t>
            </a:r>
            <a:r>
              <a:rPr lang="pt-PT" sz="2500" b="1" i="0" u="none" strike="noStrike" kern="1200" cap="none" dirty="0" err="1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black</a:t>
            </a:r>
            <a:r>
              <a:rPr lang="pt-PT" sz="2500" b="1" i="0" u="none" strike="noStrike" kern="1200" cap="none" dirty="0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 </a:t>
            </a:r>
            <a:r>
              <a:rPr lang="pt-PT" sz="2500" b="1" i="0" u="none" strike="noStrike" kern="1200" cap="none" dirty="0" err="1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tea</a:t>
            </a:r>
            <a:r>
              <a:rPr lang="pt-PT" sz="2500" b="1" i="0" u="none" strike="noStrike" kern="1200" cap="none" dirty="0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 </a:t>
            </a:r>
            <a:r>
              <a:rPr lang="pt-PT" sz="2500" b="1" i="0" u="none" strike="noStrike" kern="1200" cap="none" dirty="0" err="1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is</a:t>
            </a:r>
            <a:r>
              <a:rPr lang="pt-PT" sz="2500" b="1" i="0" u="none" strike="noStrike" kern="1200" cap="none" dirty="0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 India.</a:t>
            </a:r>
            <a:endParaRPr lang="pt-PT" sz="2500" b="1" i="0" u="none" strike="noStrike" kern="1200" cap="none" dirty="0">
              <a:ln>
                <a:noFill/>
              </a:ln>
              <a:solidFill>
                <a:srgbClr val="0070C0"/>
              </a:solidFill>
              <a:latin typeface="Liberation Sans" pitchFamily="18"/>
              <a:ea typeface="Microsoft YaHei" pitchFamily="2"/>
              <a:cs typeface="Arial" pitchFamily="18"/>
            </a:endParaRPr>
          </a:p>
          <a:p>
            <a:pPr marL="0" marR="0" lvl="0" indent="0" algn="l" defTabSz="-635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pPr>
            <a:r>
              <a:rPr lang="pt-PT" sz="2500" b="1" dirty="0" err="1" smtClean="0"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Bla</a:t>
            </a:r>
            <a:r>
              <a:rPr lang="pt-PT" sz="2500" b="1" i="0" u="none" strike="noStrike" kern="1200" cap="none" dirty="0" err="1" smtClean="0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ck</a:t>
            </a:r>
            <a:r>
              <a:rPr lang="pt-PT" sz="2500" b="1" i="0" u="none" strike="noStrike" kern="1200" cap="none" dirty="0" smtClean="0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 </a:t>
            </a:r>
            <a:r>
              <a:rPr lang="pt-PT" sz="2500" b="1" i="0" u="none" strike="noStrike" kern="1200" cap="none" dirty="0" err="1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tea</a:t>
            </a:r>
            <a:r>
              <a:rPr lang="pt-PT" sz="2500" b="1" i="0" u="none" strike="noStrike" kern="1200" cap="none" dirty="0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 </a:t>
            </a:r>
            <a:r>
              <a:rPr lang="pt-PT" sz="2500" b="1" i="0" u="none" strike="noStrike" kern="1200" cap="none" dirty="0" err="1" smtClean="0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includes</a:t>
            </a:r>
            <a:r>
              <a:rPr lang="pt-PT" sz="2500" b="1" i="0" u="none" strike="noStrike" kern="1200" cap="none" dirty="0" smtClean="0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 </a:t>
            </a:r>
            <a:r>
              <a:rPr lang="pt-PT" sz="2500" b="1" i="0" u="none" strike="noStrike" kern="1200" cap="none" dirty="0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beneficial </a:t>
            </a:r>
            <a:r>
              <a:rPr lang="pt-PT" sz="2500" b="1" i="0" u="none" strike="noStrike" kern="1200" cap="none" dirty="0" err="1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impacts</a:t>
            </a:r>
            <a:r>
              <a:rPr lang="pt-PT" sz="2500" b="1" i="0" u="none" strike="noStrike" kern="1200" cap="none" dirty="0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 for </a:t>
            </a:r>
            <a:r>
              <a:rPr lang="pt-PT" sz="2500" b="1" i="0" u="none" strike="noStrike" kern="1200" cap="none" dirty="0" err="1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high</a:t>
            </a:r>
            <a:r>
              <a:rPr lang="pt-PT" sz="2500" b="1" i="0" u="none" strike="noStrike" kern="1200" cap="none" dirty="0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 </a:t>
            </a:r>
            <a:r>
              <a:rPr lang="pt-PT" sz="2500" b="1" i="0" u="none" strike="noStrike" kern="1200" cap="none" dirty="0" err="1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cholesterol</a:t>
            </a:r>
            <a:r>
              <a:rPr lang="pt-PT" sz="2500" b="1" i="0" u="none" strike="noStrike" kern="1200" cap="none" dirty="0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, </a:t>
            </a:r>
            <a:r>
              <a:rPr lang="pt-PT" sz="2500" b="1" i="0" u="none" strike="noStrike" kern="1200" cap="none" dirty="0" err="1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diarrhea</a:t>
            </a:r>
            <a:r>
              <a:rPr lang="pt-PT" sz="2500" b="1" i="0" u="none" strike="noStrike" kern="1200" cap="none" dirty="0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, </a:t>
            </a:r>
            <a:r>
              <a:rPr lang="pt-PT" sz="2500" b="1" i="0" u="none" strike="noStrike" kern="1200" cap="none" dirty="0" err="1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tooth</a:t>
            </a:r>
            <a:r>
              <a:rPr lang="pt-PT" sz="2500" b="1" i="0" u="none" strike="noStrike" kern="1200" cap="none" dirty="0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 </a:t>
            </a:r>
            <a:r>
              <a:rPr lang="pt-PT" sz="2500" b="1" i="0" u="none" strike="noStrike" kern="1200" cap="none" dirty="0" err="1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decay</a:t>
            </a:r>
            <a:r>
              <a:rPr lang="pt-PT" sz="2500" b="1" i="0" u="none" strike="noStrike" kern="1200" cap="none" dirty="0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, </a:t>
            </a:r>
            <a:r>
              <a:rPr lang="pt-PT" sz="2500" b="1" i="0" u="none" strike="noStrike" kern="1200" cap="none" dirty="0" err="1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low-concentration</a:t>
            </a:r>
            <a:r>
              <a:rPr lang="pt-PT" sz="2500" b="1" i="0" u="none" strike="noStrike" kern="1200" cap="none" dirty="0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 </a:t>
            </a:r>
            <a:r>
              <a:rPr lang="pt-PT" sz="2500" b="1" i="0" u="none" strike="noStrike" kern="1200" cap="none" dirty="0" err="1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levels</a:t>
            </a:r>
            <a:r>
              <a:rPr lang="pt-PT" sz="2500" b="1" i="0" u="none" strike="noStrike" kern="1200" cap="none" dirty="0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, </a:t>
            </a:r>
            <a:r>
              <a:rPr lang="pt-PT" sz="2500" b="1" i="0" u="none" strike="noStrike" kern="1200" cap="none" dirty="0" err="1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digestive</a:t>
            </a:r>
            <a:r>
              <a:rPr lang="pt-PT" sz="2500" b="1" i="0" u="none" strike="noStrike" kern="1200" cap="none" dirty="0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 </a:t>
            </a:r>
            <a:r>
              <a:rPr lang="pt-PT" sz="2500" b="1" i="0" u="none" strike="noStrike" kern="1200" cap="none" dirty="0" err="1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problems</a:t>
            </a:r>
            <a:r>
              <a:rPr lang="pt-PT" sz="2500" b="1" i="0" u="none" strike="noStrike" kern="1200" cap="none" dirty="0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, </a:t>
            </a:r>
            <a:r>
              <a:rPr lang="pt-PT" sz="2500" b="1" i="0" u="none" strike="noStrike" kern="1200" cap="none" dirty="0" err="1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poor</a:t>
            </a:r>
            <a:r>
              <a:rPr lang="pt-PT" sz="2500" b="1" i="0" u="none" strike="noStrike" kern="1200" cap="none" dirty="0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 </a:t>
            </a:r>
            <a:r>
              <a:rPr lang="pt-PT" sz="2500" b="1" i="0" u="none" strike="noStrike" kern="1200" cap="none" dirty="0" err="1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blood</a:t>
            </a:r>
            <a:r>
              <a:rPr lang="pt-PT" sz="2500" b="1" i="0" u="none" strike="noStrike" kern="1200" cap="none" dirty="0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 </a:t>
            </a:r>
            <a:r>
              <a:rPr lang="pt-PT" sz="2500" b="1" i="0" u="none" strike="noStrike" kern="1200" cap="none" dirty="0" err="1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circulation</a:t>
            </a:r>
            <a:r>
              <a:rPr lang="pt-PT" sz="2500" b="1" i="0" u="none" strike="noStrike" kern="1200" cap="none" dirty="0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, </a:t>
            </a:r>
            <a:r>
              <a:rPr lang="pt-PT" sz="2500" b="1" i="0" u="none" strike="noStrike" kern="1200" cap="none" dirty="0" err="1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high</a:t>
            </a:r>
            <a:r>
              <a:rPr lang="pt-PT" sz="2500" b="1" i="0" u="none" strike="noStrike" kern="1200" cap="none" dirty="0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 </a:t>
            </a:r>
            <a:r>
              <a:rPr lang="pt-PT" sz="2500" b="1" i="0" u="none" strike="noStrike" kern="1200" cap="none" dirty="0" err="1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blood</a:t>
            </a:r>
            <a:r>
              <a:rPr lang="pt-PT" sz="2500" b="1" i="0" u="none" strike="noStrike" kern="1200" cap="none" dirty="0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 </a:t>
            </a:r>
            <a:r>
              <a:rPr lang="pt-PT" sz="2500" b="1" i="0" u="none" strike="noStrike" kern="1200" cap="none" dirty="0" err="1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pressure</a:t>
            </a:r>
            <a:r>
              <a:rPr lang="pt-PT" sz="2500" b="1" i="0" u="none" strike="noStrike" kern="1200" cap="none" dirty="0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, </a:t>
            </a:r>
            <a:r>
              <a:rPr lang="pt-PT" sz="2500" b="1" i="0" u="none" strike="noStrike" kern="1200" cap="none" dirty="0" err="1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and</a:t>
            </a:r>
            <a:r>
              <a:rPr lang="pt-PT" sz="2500" b="1" i="0" u="none" strike="noStrike" kern="1200" cap="none" dirty="0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 </a:t>
            </a:r>
            <a:r>
              <a:rPr lang="pt-PT" sz="2500" b="1" i="0" u="none" strike="noStrike" kern="1200" cap="none" dirty="0" err="1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asthma</a:t>
            </a:r>
            <a:r>
              <a:rPr lang="pt-PT" sz="2500" b="1" i="0" u="none" strike="noStrike" kern="1200" cap="none" dirty="0">
                <a:ln>
                  <a:noFill/>
                </a:ln>
                <a:solidFill>
                  <a:srgbClr val="0070C0"/>
                </a:solidFill>
                <a:latin typeface="Liberation Sans" pitchFamily="18"/>
                <a:ea typeface="Microsoft YaHei" pitchFamily="2"/>
                <a:cs typeface="Arial" pitchFamily="18"/>
              </a:rPr>
              <a:t>.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lum/>
          </a:blip>
          <a:srcRect/>
          <a:stretch>
            <a:fillRect/>
          </a:stretch>
        </p:blipFill>
        <p:spPr>
          <a:xfrm>
            <a:off x="105480" y="133200"/>
            <a:ext cx="2126520" cy="159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lum/>
          </a:blip>
          <a:srcRect/>
          <a:stretch>
            <a:fillRect/>
          </a:stretch>
        </p:blipFill>
        <p:spPr>
          <a:xfrm>
            <a:off x="72000" y="1944000"/>
            <a:ext cx="1662119" cy="1232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apa">
  <a:themeElements>
    <a:clrScheme name="Capa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apa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apa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0</TotalTime>
  <Words>595</Words>
  <Application>WPS Presentation</Application>
  <PresentationFormat>Personalizados</PresentationFormat>
  <Paragraphs>39</Paragraphs>
  <Slides>6</Slides>
  <Notes>3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8" baseType="lpstr">
      <vt:lpstr>Capa</vt:lpstr>
      <vt:lpstr>PowerPoint.Show.12</vt:lpstr>
      <vt:lpstr>International Tea Day</vt:lpstr>
      <vt:lpstr>Flower tea jasmine</vt:lpstr>
      <vt:lpstr>Country of origin:  China.</vt:lpstr>
      <vt:lpstr>PowerPoint 演示文稿</vt:lpstr>
      <vt:lpstr>Oolong tea</vt:lpstr>
      <vt:lpstr>Black Tea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Flower tea jasmine</dc:title>
  <dc:creator>Director de Turma</dc:creator>
  <cp:lastModifiedBy>HAL</cp:lastModifiedBy>
  <cp:revision>6</cp:revision>
  <dcterms:created xsi:type="dcterms:W3CDTF">2016-12-14T17:58:00Z</dcterms:created>
  <dcterms:modified xsi:type="dcterms:W3CDTF">2017-01-04T22:10:36Z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1033-10.1.0.5674</vt:lpwstr>
  </property>
</Properties>
</file>